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57" r:id="rId4"/>
    <p:sldId id="258" r:id="rId5"/>
    <p:sldId id="263" r:id="rId6"/>
    <p:sldId id="264" r:id="rId7"/>
    <p:sldId id="265"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CC00"/>
    <a:srgbClr val="D83569"/>
    <a:srgbClr val="F22E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6327"/>
  </p:normalViewPr>
  <p:slideViewPr>
    <p:cSldViewPr snapToGrid="0" snapToObjects="1">
      <p:cViewPr varScale="1">
        <p:scale>
          <a:sx n="90" d="100"/>
          <a:sy n="90" d="100"/>
        </p:scale>
        <p:origin x="87"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1D5690-5AA3-4D1F-AF63-241D3C9A5035}" type="doc">
      <dgm:prSet loTypeId="urn:microsoft.com/office/officeart/2008/layout/LinedList" loCatId="list" qsTypeId="urn:microsoft.com/office/officeart/2005/8/quickstyle/simple1" qsCatId="simple" csTypeId="urn:microsoft.com/office/officeart/2005/8/colors/accent2_1" csCatId="accent2"/>
      <dgm:spPr/>
      <dgm:t>
        <a:bodyPr/>
        <a:lstStyle/>
        <a:p>
          <a:endParaRPr lang="en-US"/>
        </a:p>
      </dgm:t>
    </dgm:pt>
    <dgm:pt modelId="{AC86DB6C-7D2E-43ED-BA84-9C5C22E9C810}">
      <dgm:prSet/>
      <dgm:spPr/>
      <dgm:t>
        <a:bodyPr/>
        <a:lstStyle/>
        <a:p>
          <a:r>
            <a:rPr lang="fr-FR" dirty="0"/>
            <a:t>Nom de l'entreprise :</a:t>
          </a:r>
          <a:endParaRPr lang="en-US" dirty="0"/>
        </a:p>
      </dgm:t>
    </dgm:pt>
    <dgm:pt modelId="{DBD0EF32-684A-4CDA-868D-6C1889E4BFE5}" type="parTrans" cxnId="{B11C26CE-8A74-45CF-9F1C-C32376C5B0C6}">
      <dgm:prSet/>
      <dgm:spPr/>
      <dgm:t>
        <a:bodyPr/>
        <a:lstStyle/>
        <a:p>
          <a:endParaRPr lang="en-US"/>
        </a:p>
      </dgm:t>
    </dgm:pt>
    <dgm:pt modelId="{46877882-2394-4076-80FE-85D7CB6CFDF1}" type="sibTrans" cxnId="{B11C26CE-8A74-45CF-9F1C-C32376C5B0C6}">
      <dgm:prSet/>
      <dgm:spPr/>
      <dgm:t>
        <a:bodyPr/>
        <a:lstStyle/>
        <a:p>
          <a:endParaRPr lang="en-US"/>
        </a:p>
      </dgm:t>
    </dgm:pt>
    <dgm:pt modelId="{9DB4AAF1-0E33-4C23-B792-C2851F1ED9EA}">
      <dgm:prSet/>
      <dgm:spPr/>
      <dgm:t>
        <a:bodyPr/>
        <a:lstStyle/>
        <a:p>
          <a:r>
            <a:rPr lang="fr-FR"/>
            <a:t>Date de création :</a:t>
          </a:r>
          <a:endParaRPr lang="en-US"/>
        </a:p>
      </dgm:t>
    </dgm:pt>
    <dgm:pt modelId="{7568D45D-78EA-4F8E-A02F-BB84803158BD}" type="parTrans" cxnId="{C7CF87E5-0BE9-43F7-AE11-CDFCAFCA7AFE}">
      <dgm:prSet/>
      <dgm:spPr/>
      <dgm:t>
        <a:bodyPr/>
        <a:lstStyle/>
        <a:p>
          <a:endParaRPr lang="en-US"/>
        </a:p>
      </dgm:t>
    </dgm:pt>
    <dgm:pt modelId="{2377F325-DEC5-493E-83A0-385995F80A76}" type="sibTrans" cxnId="{C7CF87E5-0BE9-43F7-AE11-CDFCAFCA7AFE}">
      <dgm:prSet/>
      <dgm:spPr/>
      <dgm:t>
        <a:bodyPr/>
        <a:lstStyle/>
        <a:p>
          <a:endParaRPr lang="en-US"/>
        </a:p>
      </dgm:t>
    </dgm:pt>
    <dgm:pt modelId="{CA847F87-1E65-46DE-BEFB-2C2130D7934D}">
      <dgm:prSet/>
      <dgm:spPr/>
      <dgm:t>
        <a:bodyPr/>
        <a:lstStyle/>
        <a:p>
          <a:r>
            <a:rPr lang="fr-FR" dirty="0"/>
            <a:t>Statut juridique :</a:t>
          </a:r>
          <a:endParaRPr lang="en-US" dirty="0"/>
        </a:p>
      </dgm:t>
    </dgm:pt>
    <dgm:pt modelId="{C75F6CC9-C223-4DBE-A8CD-0CA92414447A}" type="parTrans" cxnId="{F9D1CD1D-90C2-4BDE-9E10-3ECAC1060B40}">
      <dgm:prSet/>
      <dgm:spPr/>
      <dgm:t>
        <a:bodyPr/>
        <a:lstStyle/>
        <a:p>
          <a:endParaRPr lang="en-US"/>
        </a:p>
      </dgm:t>
    </dgm:pt>
    <dgm:pt modelId="{214723D8-9BF0-4AFC-A15D-8C1AE43B4EAA}" type="sibTrans" cxnId="{F9D1CD1D-90C2-4BDE-9E10-3ECAC1060B40}">
      <dgm:prSet/>
      <dgm:spPr/>
      <dgm:t>
        <a:bodyPr/>
        <a:lstStyle/>
        <a:p>
          <a:endParaRPr lang="en-US"/>
        </a:p>
      </dgm:t>
    </dgm:pt>
    <dgm:pt modelId="{04AF5341-EC17-41F2-B856-77D2E0C1DE49}">
      <dgm:prSet/>
      <dgm:spPr/>
      <dgm:t>
        <a:bodyPr/>
        <a:lstStyle/>
        <a:p>
          <a:r>
            <a:rPr lang="fr-FR"/>
            <a:t>Adresse :</a:t>
          </a:r>
          <a:endParaRPr lang="en-US"/>
        </a:p>
      </dgm:t>
    </dgm:pt>
    <dgm:pt modelId="{0033177D-68DB-4E62-AEC3-7E5FBB1B753D}" type="parTrans" cxnId="{2ED041AB-6894-4AC6-AA50-548847FA6D6A}">
      <dgm:prSet/>
      <dgm:spPr/>
      <dgm:t>
        <a:bodyPr/>
        <a:lstStyle/>
        <a:p>
          <a:endParaRPr lang="en-US"/>
        </a:p>
      </dgm:t>
    </dgm:pt>
    <dgm:pt modelId="{EAAB9FE7-7798-46C9-813F-328A0878F00E}" type="sibTrans" cxnId="{2ED041AB-6894-4AC6-AA50-548847FA6D6A}">
      <dgm:prSet/>
      <dgm:spPr/>
      <dgm:t>
        <a:bodyPr/>
        <a:lstStyle/>
        <a:p>
          <a:endParaRPr lang="en-US"/>
        </a:p>
      </dgm:t>
    </dgm:pt>
    <dgm:pt modelId="{8F36489F-4F79-424D-91A2-1E29EC82025C}">
      <dgm:prSet/>
      <dgm:spPr/>
      <dgm:t>
        <a:bodyPr/>
        <a:lstStyle/>
        <a:p>
          <a:r>
            <a:rPr lang="fr-FR"/>
            <a:t>Capital :</a:t>
          </a:r>
          <a:endParaRPr lang="en-US"/>
        </a:p>
      </dgm:t>
    </dgm:pt>
    <dgm:pt modelId="{9C6E2556-FCDF-4B96-B07B-03FE055B011F}" type="parTrans" cxnId="{BC28D064-1995-4DF9-B7B2-70C2D039C432}">
      <dgm:prSet/>
      <dgm:spPr/>
      <dgm:t>
        <a:bodyPr/>
        <a:lstStyle/>
        <a:p>
          <a:endParaRPr lang="en-US"/>
        </a:p>
      </dgm:t>
    </dgm:pt>
    <dgm:pt modelId="{9CE3F51F-5A22-4A3B-9F15-D07E606E5321}" type="sibTrans" cxnId="{BC28D064-1995-4DF9-B7B2-70C2D039C432}">
      <dgm:prSet/>
      <dgm:spPr/>
      <dgm:t>
        <a:bodyPr/>
        <a:lstStyle/>
        <a:p>
          <a:endParaRPr lang="en-US"/>
        </a:p>
      </dgm:t>
    </dgm:pt>
    <dgm:pt modelId="{32DFA742-A645-4BC6-9517-87F4A8FCEE5C}">
      <dgm:prSet/>
      <dgm:spPr/>
      <dgm:t>
        <a:bodyPr/>
        <a:lstStyle/>
        <a:p>
          <a:r>
            <a:rPr lang="fr-FR"/>
            <a:t>Numéro SIREN :</a:t>
          </a:r>
          <a:endParaRPr lang="en-US"/>
        </a:p>
      </dgm:t>
    </dgm:pt>
    <dgm:pt modelId="{A5C2A298-F28F-4780-861C-E10FE12A10A4}" type="parTrans" cxnId="{C784FE49-76F4-4417-8E6E-37A8818C69B5}">
      <dgm:prSet/>
      <dgm:spPr/>
      <dgm:t>
        <a:bodyPr/>
        <a:lstStyle/>
        <a:p>
          <a:endParaRPr lang="en-US"/>
        </a:p>
      </dgm:t>
    </dgm:pt>
    <dgm:pt modelId="{6189D227-65DC-41AD-8028-82AB23A42B6F}" type="sibTrans" cxnId="{C784FE49-76F4-4417-8E6E-37A8818C69B5}">
      <dgm:prSet/>
      <dgm:spPr/>
      <dgm:t>
        <a:bodyPr/>
        <a:lstStyle/>
        <a:p>
          <a:endParaRPr lang="en-US"/>
        </a:p>
      </dgm:t>
    </dgm:pt>
    <dgm:pt modelId="{AB064013-54B0-4252-A838-B2CC14976226}">
      <dgm:prSet/>
      <dgm:spPr/>
      <dgm:t>
        <a:bodyPr/>
        <a:lstStyle/>
        <a:p>
          <a:r>
            <a:rPr lang="fr-FR"/>
            <a:t>Activité :</a:t>
          </a:r>
          <a:endParaRPr lang="en-US"/>
        </a:p>
      </dgm:t>
    </dgm:pt>
    <dgm:pt modelId="{019E54D5-14BF-4B45-A390-FBA62BF94FD7}" type="parTrans" cxnId="{EA50720B-E615-43A8-AB60-A68C7D1AA465}">
      <dgm:prSet/>
      <dgm:spPr/>
      <dgm:t>
        <a:bodyPr/>
        <a:lstStyle/>
        <a:p>
          <a:endParaRPr lang="en-US"/>
        </a:p>
      </dgm:t>
    </dgm:pt>
    <dgm:pt modelId="{8C199A4A-E256-4314-8BF1-91997892989F}" type="sibTrans" cxnId="{EA50720B-E615-43A8-AB60-A68C7D1AA465}">
      <dgm:prSet/>
      <dgm:spPr/>
      <dgm:t>
        <a:bodyPr/>
        <a:lstStyle/>
        <a:p>
          <a:endParaRPr lang="en-US"/>
        </a:p>
      </dgm:t>
    </dgm:pt>
    <dgm:pt modelId="{1748A8A9-9070-4784-A24A-E038C12D407D}">
      <dgm:prSet/>
      <dgm:spPr/>
      <dgm:t>
        <a:bodyPr/>
        <a:lstStyle/>
        <a:p>
          <a:r>
            <a:rPr lang="fr-FR"/>
            <a:t>Implantation :</a:t>
          </a:r>
          <a:endParaRPr lang="en-US"/>
        </a:p>
      </dgm:t>
    </dgm:pt>
    <dgm:pt modelId="{746BE4E6-5225-4B8E-9B62-42ED3F1C72D6}" type="parTrans" cxnId="{35B7C45C-6FA3-4DB0-9A1F-2AF17DCEB378}">
      <dgm:prSet/>
      <dgm:spPr/>
      <dgm:t>
        <a:bodyPr/>
        <a:lstStyle/>
        <a:p>
          <a:endParaRPr lang="en-US"/>
        </a:p>
      </dgm:t>
    </dgm:pt>
    <dgm:pt modelId="{78478E99-FA6C-45BE-8430-19897A4C4749}" type="sibTrans" cxnId="{35B7C45C-6FA3-4DB0-9A1F-2AF17DCEB378}">
      <dgm:prSet/>
      <dgm:spPr/>
      <dgm:t>
        <a:bodyPr/>
        <a:lstStyle/>
        <a:p>
          <a:endParaRPr lang="en-US"/>
        </a:p>
      </dgm:t>
    </dgm:pt>
    <dgm:pt modelId="{DA129777-3D96-4ED9-A337-F4B9344D8F2A}">
      <dgm:prSet/>
      <dgm:spPr/>
      <dgm:t>
        <a:bodyPr/>
        <a:lstStyle/>
        <a:p>
          <a:r>
            <a:rPr lang="fr-FR"/>
            <a:t>Téléphone :</a:t>
          </a:r>
          <a:endParaRPr lang="en-US"/>
        </a:p>
      </dgm:t>
    </dgm:pt>
    <dgm:pt modelId="{35C64667-30C2-4EF5-81F3-D6C62F27CE4F}" type="parTrans" cxnId="{44F13EB3-CFDE-4DB6-A00F-03F9C2AA6CB0}">
      <dgm:prSet/>
      <dgm:spPr/>
      <dgm:t>
        <a:bodyPr/>
        <a:lstStyle/>
        <a:p>
          <a:endParaRPr lang="en-US"/>
        </a:p>
      </dgm:t>
    </dgm:pt>
    <dgm:pt modelId="{E50371BB-458B-43BB-9508-968160A1C473}" type="sibTrans" cxnId="{44F13EB3-CFDE-4DB6-A00F-03F9C2AA6CB0}">
      <dgm:prSet/>
      <dgm:spPr/>
      <dgm:t>
        <a:bodyPr/>
        <a:lstStyle/>
        <a:p>
          <a:endParaRPr lang="en-US"/>
        </a:p>
      </dgm:t>
    </dgm:pt>
    <dgm:pt modelId="{E7B3A287-6928-455D-8947-C1FA3F6B6AE0}">
      <dgm:prSet/>
      <dgm:spPr/>
      <dgm:t>
        <a:bodyPr/>
        <a:lstStyle/>
        <a:p>
          <a:r>
            <a:rPr lang="fr-FR"/>
            <a:t>Télécopie :</a:t>
          </a:r>
          <a:endParaRPr lang="en-US"/>
        </a:p>
      </dgm:t>
    </dgm:pt>
    <dgm:pt modelId="{98B1C33D-CCBD-461E-8B87-5CDEAA16A429}" type="parTrans" cxnId="{2797734A-C261-4324-BC79-0652E78C56E0}">
      <dgm:prSet/>
      <dgm:spPr/>
      <dgm:t>
        <a:bodyPr/>
        <a:lstStyle/>
        <a:p>
          <a:endParaRPr lang="en-US"/>
        </a:p>
      </dgm:t>
    </dgm:pt>
    <dgm:pt modelId="{AE5AB94F-D7C9-4A47-BF7F-3127BBA33419}" type="sibTrans" cxnId="{2797734A-C261-4324-BC79-0652E78C56E0}">
      <dgm:prSet/>
      <dgm:spPr/>
      <dgm:t>
        <a:bodyPr/>
        <a:lstStyle/>
        <a:p>
          <a:endParaRPr lang="en-US"/>
        </a:p>
      </dgm:t>
    </dgm:pt>
    <dgm:pt modelId="{F2A0F649-F7D7-4D1E-9DC7-9978FB92211E}">
      <dgm:prSet/>
      <dgm:spPr/>
      <dgm:t>
        <a:bodyPr/>
        <a:lstStyle/>
        <a:p>
          <a:r>
            <a:rPr lang="fr-FR"/>
            <a:t>Adresse mél :</a:t>
          </a:r>
          <a:endParaRPr lang="en-US"/>
        </a:p>
      </dgm:t>
    </dgm:pt>
    <dgm:pt modelId="{1BECCACA-4FFD-4E59-86C9-4C06310242E7}" type="parTrans" cxnId="{ECE5208F-8CCE-4EDB-8ECB-955E54B75E75}">
      <dgm:prSet/>
      <dgm:spPr/>
      <dgm:t>
        <a:bodyPr/>
        <a:lstStyle/>
        <a:p>
          <a:endParaRPr lang="en-US"/>
        </a:p>
      </dgm:t>
    </dgm:pt>
    <dgm:pt modelId="{9B75A613-2626-49D3-8B98-95BEAD09E800}" type="sibTrans" cxnId="{ECE5208F-8CCE-4EDB-8ECB-955E54B75E75}">
      <dgm:prSet/>
      <dgm:spPr/>
      <dgm:t>
        <a:bodyPr/>
        <a:lstStyle/>
        <a:p>
          <a:endParaRPr lang="en-US"/>
        </a:p>
      </dgm:t>
    </dgm:pt>
    <dgm:pt modelId="{0FB4EB94-F266-4EA5-91E4-B7E51D5A80AF}">
      <dgm:prSet/>
      <dgm:spPr/>
      <dgm:t>
        <a:bodyPr/>
        <a:lstStyle/>
        <a:p>
          <a:r>
            <a:rPr lang="fr-FR"/>
            <a:t>Nombre de salariés :</a:t>
          </a:r>
          <a:endParaRPr lang="en-US"/>
        </a:p>
      </dgm:t>
    </dgm:pt>
    <dgm:pt modelId="{D6D79F29-8C0C-40D9-B1F9-5610BB6D267E}" type="parTrans" cxnId="{8C89B7C3-52E3-4285-A662-A643094A2018}">
      <dgm:prSet/>
      <dgm:spPr/>
      <dgm:t>
        <a:bodyPr/>
        <a:lstStyle/>
        <a:p>
          <a:endParaRPr lang="en-US"/>
        </a:p>
      </dgm:t>
    </dgm:pt>
    <dgm:pt modelId="{F0010660-1196-49AB-B0ED-6790C2F0251C}" type="sibTrans" cxnId="{8C89B7C3-52E3-4285-A662-A643094A2018}">
      <dgm:prSet/>
      <dgm:spPr/>
      <dgm:t>
        <a:bodyPr/>
        <a:lstStyle/>
        <a:p>
          <a:endParaRPr lang="en-US"/>
        </a:p>
      </dgm:t>
    </dgm:pt>
    <dgm:pt modelId="{3324BAF4-C8FB-472F-B923-C721569A9032}">
      <dgm:prSet/>
      <dgm:spPr/>
      <dgm:t>
        <a:bodyPr/>
        <a:lstStyle/>
        <a:p>
          <a:r>
            <a:rPr lang="fr-FR" dirty="0"/>
            <a:t>Dernier chiffre d'affaire :</a:t>
          </a:r>
          <a:endParaRPr lang="en-US" dirty="0"/>
        </a:p>
      </dgm:t>
    </dgm:pt>
    <dgm:pt modelId="{3D6967B7-BC9A-4982-9399-D06E83161AE7}" type="parTrans" cxnId="{D6F1C00E-28A7-4866-93A6-BBB611F72195}">
      <dgm:prSet/>
      <dgm:spPr/>
      <dgm:t>
        <a:bodyPr/>
        <a:lstStyle/>
        <a:p>
          <a:endParaRPr lang="en-US"/>
        </a:p>
      </dgm:t>
    </dgm:pt>
    <dgm:pt modelId="{ACE64357-58B5-4909-94FD-90BFF941AE32}" type="sibTrans" cxnId="{D6F1C00E-28A7-4866-93A6-BBB611F72195}">
      <dgm:prSet/>
      <dgm:spPr/>
      <dgm:t>
        <a:bodyPr/>
        <a:lstStyle/>
        <a:p>
          <a:endParaRPr lang="en-US"/>
        </a:p>
      </dgm:t>
    </dgm:pt>
    <dgm:pt modelId="{2B1EABD9-A297-4C10-A7A7-7AA213E2CB0F}">
      <dgm:prSet/>
      <dgm:spPr/>
      <dgm:t>
        <a:bodyPr/>
        <a:lstStyle/>
        <a:p>
          <a:r>
            <a:rPr lang="fr-FR"/>
            <a:t>Site internet :</a:t>
          </a:r>
          <a:endParaRPr lang="en-US"/>
        </a:p>
      </dgm:t>
    </dgm:pt>
    <dgm:pt modelId="{985E9DEF-D066-4905-A8A2-A2EFAB40E97D}" type="parTrans" cxnId="{3720CA3A-598E-46D1-B052-5D43C911FE62}">
      <dgm:prSet/>
      <dgm:spPr/>
      <dgm:t>
        <a:bodyPr/>
        <a:lstStyle/>
        <a:p>
          <a:endParaRPr lang="en-US"/>
        </a:p>
      </dgm:t>
    </dgm:pt>
    <dgm:pt modelId="{93B3C032-8BF4-4383-B0DD-2C88C5667F3E}" type="sibTrans" cxnId="{3720CA3A-598E-46D1-B052-5D43C911FE62}">
      <dgm:prSet/>
      <dgm:spPr/>
      <dgm:t>
        <a:bodyPr/>
        <a:lstStyle/>
        <a:p>
          <a:endParaRPr lang="en-US"/>
        </a:p>
      </dgm:t>
    </dgm:pt>
    <dgm:pt modelId="{6194581F-F300-634F-840E-E9951794CC0A}" type="pres">
      <dgm:prSet presAssocID="{FE1D5690-5AA3-4D1F-AF63-241D3C9A5035}" presName="vert0" presStyleCnt="0">
        <dgm:presLayoutVars>
          <dgm:dir/>
          <dgm:animOne val="branch"/>
          <dgm:animLvl val="lvl"/>
        </dgm:presLayoutVars>
      </dgm:prSet>
      <dgm:spPr/>
    </dgm:pt>
    <dgm:pt modelId="{7691F91B-37C9-7947-AB02-663483E8ECAA}" type="pres">
      <dgm:prSet presAssocID="{AC86DB6C-7D2E-43ED-BA84-9C5C22E9C810}" presName="thickLine" presStyleLbl="alignNode1" presStyleIdx="0" presStyleCnt="14"/>
      <dgm:spPr>
        <a:ln>
          <a:solidFill>
            <a:srgbClr val="91CC00"/>
          </a:solidFill>
        </a:ln>
      </dgm:spPr>
    </dgm:pt>
    <dgm:pt modelId="{44843430-F678-C347-B1D9-4EEF1F85E58D}" type="pres">
      <dgm:prSet presAssocID="{AC86DB6C-7D2E-43ED-BA84-9C5C22E9C810}" presName="horz1" presStyleCnt="0"/>
      <dgm:spPr/>
    </dgm:pt>
    <dgm:pt modelId="{6714703C-7294-9849-86CA-AAB16906441C}" type="pres">
      <dgm:prSet presAssocID="{AC86DB6C-7D2E-43ED-BA84-9C5C22E9C810}" presName="tx1" presStyleLbl="revTx" presStyleIdx="0" presStyleCnt="14"/>
      <dgm:spPr/>
    </dgm:pt>
    <dgm:pt modelId="{1DDD9D2E-E3E7-F14D-9000-684497777263}" type="pres">
      <dgm:prSet presAssocID="{AC86DB6C-7D2E-43ED-BA84-9C5C22E9C810}" presName="vert1" presStyleCnt="0"/>
      <dgm:spPr/>
    </dgm:pt>
    <dgm:pt modelId="{708D7CFF-CE88-CB44-838C-392D4C2482E1}" type="pres">
      <dgm:prSet presAssocID="{9DB4AAF1-0E33-4C23-B792-C2851F1ED9EA}" presName="thickLine" presStyleLbl="alignNode1" presStyleIdx="1" presStyleCnt="14"/>
      <dgm:spPr>
        <a:ln>
          <a:solidFill>
            <a:srgbClr val="91CC00"/>
          </a:solidFill>
        </a:ln>
      </dgm:spPr>
    </dgm:pt>
    <dgm:pt modelId="{62EA4FC3-9B9D-604D-BB78-E99FC165AD59}" type="pres">
      <dgm:prSet presAssocID="{9DB4AAF1-0E33-4C23-B792-C2851F1ED9EA}" presName="horz1" presStyleCnt="0"/>
      <dgm:spPr/>
    </dgm:pt>
    <dgm:pt modelId="{826EE080-4ABF-A94A-B406-00FDF6B6CE4F}" type="pres">
      <dgm:prSet presAssocID="{9DB4AAF1-0E33-4C23-B792-C2851F1ED9EA}" presName="tx1" presStyleLbl="revTx" presStyleIdx="1" presStyleCnt="14"/>
      <dgm:spPr/>
    </dgm:pt>
    <dgm:pt modelId="{42FBAA13-1C5B-6141-8C9B-FF2EAE81CA4C}" type="pres">
      <dgm:prSet presAssocID="{9DB4AAF1-0E33-4C23-B792-C2851F1ED9EA}" presName="vert1" presStyleCnt="0"/>
      <dgm:spPr/>
    </dgm:pt>
    <dgm:pt modelId="{016E5F04-0CF3-5C48-85D8-F9947186B43A}" type="pres">
      <dgm:prSet presAssocID="{CA847F87-1E65-46DE-BEFB-2C2130D7934D}" presName="thickLine" presStyleLbl="alignNode1" presStyleIdx="2" presStyleCnt="14"/>
      <dgm:spPr>
        <a:ln>
          <a:solidFill>
            <a:srgbClr val="91CC00"/>
          </a:solidFill>
        </a:ln>
      </dgm:spPr>
    </dgm:pt>
    <dgm:pt modelId="{454A7AC0-D8FD-394F-8FA1-B852CF6D8A3D}" type="pres">
      <dgm:prSet presAssocID="{CA847F87-1E65-46DE-BEFB-2C2130D7934D}" presName="horz1" presStyleCnt="0"/>
      <dgm:spPr/>
    </dgm:pt>
    <dgm:pt modelId="{DD2497C8-173D-CF43-86A1-D5502CFA154F}" type="pres">
      <dgm:prSet presAssocID="{CA847F87-1E65-46DE-BEFB-2C2130D7934D}" presName="tx1" presStyleLbl="revTx" presStyleIdx="2" presStyleCnt="14"/>
      <dgm:spPr/>
    </dgm:pt>
    <dgm:pt modelId="{EC805217-619E-6141-BC0A-A7246497FE67}" type="pres">
      <dgm:prSet presAssocID="{CA847F87-1E65-46DE-BEFB-2C2130D7934D}" presName="vert1" presStyleCnt="0"/>
      <dgm:spPr/>
    </dgm:pt>
    <dgm:pt modelId="{194074B9-2864-7042-8235-0F98FC7E1C1C}" type="pres">
      <dgm:prSet presAssocID="{04AF5341-EC17-41F2-B856-77D2E0C1DE49}" presName="thickLine" presStyleLbl="alignNode1" presStyleIdx="3" presStyleCnt="14"/>
      <dgm:spPr>
        <a:ln>
          <a:solidFill>
            <a:srgbClr val="91CC00"/>
          </a:solidFill>
        </a:ln>
      </dgm:spPr>
    </dgm:pt>
    <dgm:pt modelId="{C282A84A-9EBB-2E4A-B5A5-CE8FAF31018B}" type="pres">
      <dgm:prSet presAssocID="{04AF5341-EC17-41F2-B856-77D2E0C1DE49}" presName="horz1" presStyleCnt="0"/>
      <dgm:spPr/>
    </dgm:pt>
    <dgm:pt modelId="{D7FC3BA8-42A6-AF46-8C86-BDD236848E65}" type="pres">
      <dgm:prSet presAssocID="{04AF5341-EC17-41F2-B856-77D2E0C1DE49}" presName="tx1" presStyleLbl="revTx" presStyleIdx="3" presStyleCnt="14"/>
      <dgm:spPr/>
    </dgm:pt>
    <dgm:pt modelId="{D874AEA8-E675-A14B-8C30-2D3F7EE162AA}" type="pres">
      <dgm:prSet presAssocID="{04AF5341-EC17-41F2-B856-77D2E0C1DE49}" presName="vert1" presStyleCnt="0"/>
      <dgm:spPr/>
    </dgm:pt>
    <dgm:pt modelId="{EFBB6D19-3245-3B45-9C53-FFE765D965C6}" type="pres">
      <dgm:prSet presAssocID="{8F36489F-4F79-424D-91A2-1E29EC82025C}" presName="thickLine" presStyleLbl="alignNode1" presStyleIdx="4" presStyleCnt="14"/>
      <dgm:spPr>
        <a:ln>
          <a:solidFill>
            <a:srgbClr val="91CC00"/>
          </a:solidFill>
        </a:ln>
      </dgm:spPr>
    </dgm:pt>
    <dgm:pt modelId="{6EBBEEF4-D50C-4E49-A8B2-2287AF738ABE}" type="pres">
      <dgm:prSet presAssocID="{8F36489F-4F79-424D-91A2-1E29EC82025C}" presName="horz1" presStyleCnt="0"/>
      <dgm:spPr/>
    </dgm:pt>
    <dgm:pt modelId="{38D48167-715F-4040-B4F3-DB42567E770B}" type="pres">
      <dgm:prSet presAssocID="{8F36489F-4F79-424D-91A2-1E29EC82025C}" presName="tx1" presStyleLbl="revTx" presStyleIdx="4" presStyleCnt="14"/>
      <dgm:spPr/>
    </dgm:pt>
    <dgm:pt modelId="{FFE7C9AA-D750-1E4F-B749-28F9DE2DD771}" type="pres">
      <dgm:prSet presAssocID="{8F36489F-4F79-424D-91A2-1E29EC82025C}" presName="vert1" presStyleCnt="0"/>
      <dgm:spPr/>
    </dgm:pt>
    <dgm:pt modelId="{4E044F0A-7039-B34D-95C3-65C204B8ED96}" type="pres">
      <dgm:prSet presAssocID="{32DFA742-A645-4BC6-9517-87F4A8FCEE5C}" presName="thickLine" presStyleLbl="alignNode1" presStyleIdx="5" presStyleCnt="14"/>
      <dgm:spPr>
        <a:ln>
          <a:solidFill>
            <a:srgbClr val="91CC00"/>
          </a:solidFill>
        </a:ln>
      </dgm:spPr>
    </dgm:pt>
    <dgm:pt modelId="{AF57FEA9-4CDE-6643-B798-5B57A5932E05}" type="pres">
      <dgm:prSet presAssocID="{32DFA742-A645-4BC6-9517-87F4A8FCEE5C}" presName="horz1" presStyleCnt="0"/>
      <dgm:spPr/>
    </dgm:pt>
    <dgm:pt modelId="{31F2805D-E315-E04E-B143-85526F8D0A60}" type="pres">
      <dgm:prSet presAssocID="{32DFA742-A645-4BC6-9517-87F4A8FCEE5C}" presName="tx1" presStyleLbl="revTx" presStyleIdx="5" presStyleCnt="14"/>
      <dgm:spPr/>
    </dgm:pt>
    <dgm:pt modelId="{48173A19-D534-ED41-BD86-AEE33B8DFEF6}" type="pres">
      <dgm:prSet presAssocID="{32DFA742-A645-4BC6-9517-87F4A8FCEE5C}" presName="vert1" presStyleCnt="0"/>
      <dgm:spPr/>
    </dgm:pt>
    <dgm:pt modelId="{B0E21DD5-F0F1-C644-8768-1B11E00D5CAB}" type="pres">
      <dgm:prSet presAssocID="{AB064013-54B0-4252-A838-B2CC14976226}" presName="thickLine" presStyleLbl="alignNode1" presStyleIdx="6" presStyleCnt="14"/>
      <dgm:spPr>
        <a:ln>
          <a:solidFill>
            <a:srgbClr val="91CC00"/>
          </a:solidFill>
        </a:ln>
      </dgm:spPr>
    </dgm:pt>
    <dgm:pt modelId="{4481E911-44DF-7B43-B490-59A6BF3DD27C}" type="pres">
      <dgm:prSet presAssocID="{AB064013-54B0-4252-A838-B2CC14976226}" presName="horz1" presStyleCnt="0"/>
      <dgm:spPr/>
    </dgm:pt>
    <dgm:pt modelId="{58031C2C-5221-244D-A607-708836C0E775}" type="pres">
      <dgm:prSet presAssocID="{AB064013-54B0-4252-A838-B2CC14976226}" presName="tx1" presStyleLbl="revTx" presStyleIdx="6" presStyleCnt="14"/>
      <dgm:spPr/>
    </dgm:pt>
    <dgm:pt modelId="{9ACE1CCA-3B51-D548-94DA-14F71E083EA7}" type="pres">
      <dgm:prSet presAssocID="{AB064013-54B0-4252-A838-B2CC14976226}" presName="vert1" presStyleCnt="0"/>
      <dgm:spPr/>
    </dgm:pt>
    <dgm:pt modelId="{19BED902-CCD4-8A48-952D-06237681AA7F}" type="pres">
      <dgm:prSet presAssocID="{1748A8A9-9070-4784-A24A-E038C12D407D}" presName="thickLine" presStyleLbl="alignNode1" presStyleIdx="7" presStyleCnt="14"/>
      <dgm:spPr>
        <a:ln>
          <a:solidFill>
            <a:srgbClr val="91CC00"/>
          </a:solidFill>
        </a:ln>
      </dgm:spPr>
    </dgm:pt>
    <dgm:pt modelId="{5200E50D-1D6C-4749-9521-EB123166C543}" type="pres">
      <dgm:prSet presAssocID="{1748A8A9-9070-4784-A24A-E038C12D407D}" presName="horz1" presStyleCnt="0"/>
      <dgm:spPr/>
    </dgm:pt>
    <dgm:pt modelId="{A4D5A136-F24C-6D4C-9088-6F6A71C811C5}" type="pres">
      <dgm:prSet presAssocID="{1748A8A9-9070-4784-A24A-E038C12D407D}" presName="tx1" presStyleLbl="revTx" presStyleIdx="7" presStyleCnt="14"/>
      <dgm:spPr/>
    </dgm:pt>
    <dgm:pt modelId="{0766A9D6-F729-FC41-B3C7-59F9F62C7026}" type="pres">
      <dgm:prSet presAssocID="{1748A8A9-9070-4784-A24A-E038C12D407D}" presName="vert1" presStyleCnt="0"/>
      <dgm:spPr/>
    </dgm:pt>
    <dgm:pt modelId="{CD4006A6-A22A-AF41-9BE3-915A68FEDE82}" type="pres">
      <dgm:prSet presAssocID="{DA129777-3D96-4ED9-A337-F4B9344D8F2A}" presName="thickLine" presStyleLbl="alignNode1" presStyleIdx="8" presStyleCnt="14"/>
      <dgm:spPr>
        <a:ln>
          <a:solidFill>
            <a:srgbClr val="91CC00"/>
          </a:solidFill>
        </a:ln>
      </dgm:spPr>
    </dgm:pt>
    <dgm:pt modelId="{0C582837-CFC7-D844-BB44-F6C1003CF9C1}" type="pres">
      <dgm:prSet presAssocID="{DA129777-3D96-4ED9-A337-F4B9344D8F2A}" presName="horz1" presStyleCnt="0"/>
      <dgm:spPr/>
    </dgm:pt>
    <dgm:pt modelId="{EF991AC0-A9EA-D546-9D92-460CF2E67FDE}" type="pres">
      <dgm:prSet presAssocID="{DA129777-3D96-4ED9-A337-F4B9344D8F2A}" presName="tx1" presStyleLbl="revTx" presStyleIdx="8" presStyleCnt="14"/>
      <dgm:spPr/>
    </dgm:pt>
    <dgm:pt modelId="{85499EA4-F697-8F40-B5BD-F0B44FD9051D}" type="pres">
      <dgm:prSet presAssocID="{DA129777-3D96-4ED9-A337-F4B9344D8F2A}" presName="vert1" presStyleCnt="0"/>
      <dgm:spPr/>
    </dgm:pt>
    <dgm:pt modelId="{72FD530B-0D06-F44E-9416-610ECB0D3649}" type="pres">
      <dgm:prSet presAssocID="{E7B3A287-6928-455D-8947-C1FA3F6B6AE0}" presName="thickLine" presStyleLbl="alignNode1" presStyleIdx="9" presStyleCnt="14"/>
      <dgm:spPr>
        <a:ln>
          <a:solidFill>
            <a:srgbClr val="91CC00"/>
          </a:solidFill>
        </a:ln>
      </dgm:spPr>
    </dgm:pt>
    <dgm:pt modelId="{68A8DBAC-D754-6B4A-8731-647191362B29}" type="pres">
      <dgm:prSet presAssocID="{E7B3A287-6928-455D-8947-C1FA3F6B6AE0}" presName="horz1" presStyleCnt="0"/>
      <dgm:spPr/>
    </dgm:pt>
    <dgm:pt modelId="{1EBA6925-6C97-A842-8D6A-24AA78155CEF}" type="pres">
      <dgm:prSet presAssocID="{E7B3A287-6928-455D-8947-C1FA3F6B6AE0}" presName="tx1" presStyleLbl="revTx" presStyleIdx="9" presStyleCnt="14"/>
      <dgm:spPr/>
    </dgm:pt>
    <dgm:pt modelId="{BB4EF8D0-8573-BF4B-82A7-D9DD8D5030CA}" type="pres">
      <dgm:prSet presAssocID="{E7B3A287-6928-455D-8947-C1FA3F6B6AE0}" presName="vert1" presStyleCnt="0"/>
      <dgm:spPr/>
    </dgm:pt>
    <dgm:pt modelId="{DE6854B8-CBB5-9048-9610-83377F40A8C1}" type="pres">
      <dgm:prSet presAssocID="{F2A0F649-F7D7-4D1E-9DC7-9978FB92211E}" presName="thickLine" presStyleLbl="alignNode1" presStyleIdx="10" presStyleCnt="14"/>
      <dgm:spPr>
        <a:ln>
          <a:solidFill>
            <a:srgbClr val="91CC00"/>
          </a:solidFill>
        </a:ln>
      </dgm:spPr>
    </dgm:pt>
    <dgm:pt modelId="{FD9BCC0C-8BF0-D845-A116-CB9720A3487D}" type="pres">
      <dgm:prSet presAssocID="{F2A0F649-F7D7-4D1E-9DC7-9978FB92211E}" presName="horz1" presStyleCnt="0"/>
      <dgm:spPr/>
    </dgm:pt>
    <dgm:pt modelId="{B7D9439D-7A36-574E-8D00-BF27E411B63A}" type="pres">
      <dgm:prSet presAssocID="{F2A0F649-F7D7-4D1E-9DC7-9978FB92211E}" presName="tx1" presStyleLbl="revTx" presStyleIdx="10" presStyleCnt="14"/>
      <dgm:spPr/>
    </dgm:pt>
    <dgm:pt modelId="{28841DB3-B330-C745-879B-1B39AC85D8FD}" type="pres">
      <dgm:prSet presAssocID="{F2A0F649-F7D7-4D1E-9DC7-9978FB92211E}" presName="vert1" presStyleCnt="0"/>
      <dgm:spPr/>
    </dgm:pt>
    <dgm:pt modelId="{0E6483DC-01D9-BF44-8D55-AEE014253338}" type="pres">
      <dgm:prSet presAssocID="{0FB4EB94-F266-4EA5-91E4-B7E51D5A80AF}" presName="thickLine" presStyleLbl="alignNode1" presStyleIdx="11" presStyleCnt="14"/>
      <dgm:spPr>
        <a:ln>
          <a:solidFill>
            <a:srgbClr val="91CC00"/>
          </a:solidFill>
        </a:ln>
      </dgm:spPr>
    </dgm:pt>
    <dgm:pt modelId="{840D5695-66C8-6A41-BB6E-89C586234C59}" type="pres">
      <dgm:prSet presAssocID="{0FB4EB94-F266-4EA5-91E4-B7E51D5A80AF}" presName="horz1" presStyleCnt="0"/>
      <dgm:spPr/>
    </dgm:pt>
    <dgm:pt modelId="{1B62B8FB-95D9-9D44-A49A-8A35B6FEEBF8}" type="pres">
      <dgm:prSet presAssocID="{0FB4EB94-F266-4EA5-91E4-B7E51D5A80AF}" presName="tx1" presStyleLbl="revTx" presStyleIdx="11" presStyleCnt="14"/>
      <dgm:spPr/>
    </dgm:pt>
    <dgm:pt modelId="{670EA963-63C3-624F-9AAB-8A26AA36FBBC}" type="pres">
      <dgm:prSet presAssocID="{0FB4EB94-F266-4EA5-91E4-B7E51D5A80AF}" presName="vert1" presStyleCnt="0"/>
      <dgm:spPr/>
    </dgm:pt>
    <dgm:pt modelId="{E2E59987-64B4-B044-B89A-79F866D79981}" type="pres">
      <dgm:prSet presAssocID="{3324BAF4-C8FB-472F-B923-C721569A9032}" presName="thickLine" presStyleLbl="alignNode1" presStyleIdx="12" presStyleCnt="14"/>
      <dgm:spPr>
        <a:ln>
          <a:solidFill>
            <a:srgbClr val="91CC00"/>
          </a:solidFill>
        </a:ln>
      </dgm:spPr>
    </dgm:pt>
    <dgm:pt modelId="{C844C5EE-0A12-2A45-832F-E324E71C4833}" type="pres">
      <dgm:prSet presAssocID="{3324BAF4-C8FB-472F-B923-C721569A9032}" presName="horz1" presStyleCnt="0"/>
      <dgm:spPr/>
    </dgm:pt>
    <dgm:pt modelId="{2CC000E3-61B7-9445-A606-4AEAE41E66D3}" type="pres">
      <dgm:prSet presAssocID="{3324BAF4-C8FB-472F-B923-C721569A9032}" presName="tx1" presStyleLbl="revTx" presStyleIdx="12" presStyleCnt="14"/>
      <dgm:spPr/>
    </dgm:pt>
    <dgm:pt modelId="{BDC37EA9-ADB9-5F40-B29F-93B5C798AF2B}" type="pres">
      <dgm:prSet presAssocID="{3324BAF4-C8FB-472F-B923-C721569A9032}" presName="vert1" presStyleCnt="0"/>
      <dgm:spPr/>
    </dgm:pt>
    <dgm:pt modelId="{9158DC91-A7C4-5F40-A3D3-E3F1E5E550BD}" type="pres">
      <dgm:prSet presAssocID="{2B1EABD9-A297-4C10-A7A7-7AA213E2CB0F}" presName="thickLine" presStyleLbl="alignNode1" presStyleIdx="13" presStyleCnt="14"/>
      <dgm:spPr>
        <a:ln>
          <a:solidFill>
            <a:srgbClr val="91CC00"/>
          </a:solidFill>
        </a:ln>
      </dgm:spPr>
    </dgm:pt>
    <dgm:pt modelId="{7D8EE025-655E-AE40-9CFB-40DDDD5E07B0}" type="pres">
      <dgm:prSet presAssocID="{2B1EABD9-A297-4C10-A7A7-7AA213E2CB0F}" presName="horz1" presStyleCnt="0"/>
      <dgm:spPr/>
    </dgm:pt>
    <dgm:pt modelId="{78F693CC-0B11-9E43-A555-9E474DB316FF}" type="pres">
      <dgm:prSet presAssocID="{2B1EABD9-A297-4C10-A7A7-7AA213E2CB0F}" presName="tx1" presStyleLbl="revTx" presStyleIdx="13" presStyleCnt="14"/>
      <dgm:spPr/>
    </dgm:pt>
    <dgm:pt modelId="{948F6402-CFA1-D749-B508-E5686ED282FA}" type="pres">
      <dgm:prSet presAssocID="{2B1EABD9-A297-4C10-A7A7-7AA213E2CB0F}" presName="vert1" presStyleCnt="0"/>
      <dgm:spPr/>
    </dgm:pt>
  </dgm:ptLst>
  <dgm:cxnLst>
    <dgm:cxn modelId="{9DE26508-36C6-C447-B8CC-0A12E7DB43D6}" type="presOf" srcId="{2B1EABD9-A297-4C10-A7A7-7AA213E2CB0F}" destId="{78F693CC-0B11-9E43-A555-9E474DB316FF}" srcOrd="0" destOrd="0" presId="urn:microsoft.com/office/officeart/2008/layout/LinedList"/>
    <dgm:cxn modelId="{EA50720B-E615-43A8-AB60-A68C7D1AA465}" srcId="{FE1D5690-5AA3-4D1F-AF63-241D3C9A5035}" destId="{AB064013-54B0-4252-A838-B2CC14976226}" srcOrd="6" destOrd="0" parTransId="{019E54D5-14BF-4B45-A390-FBA62BF94FD7}" sibTransId="{8C199A4A-E256-4314-8BF1-91997892989F}"/>
    <dgm:cxn modelId="{D6F1C00E-28A7-4866-93A6-BBB611F72195}" srcId="{FE1D5690-5AA3-4D1F-AF63-241D3C9A5035}" destId="{3324BAF4-C8FB-472F-B923-C721569A9032}" srcOrd="12" destOrd="0" parTransId="{3D6967B7-BC9A-4982-9399-D06E83161AE7}" sibTransId="{ACE64357-58B5-4909-94FD-90BFF941AE32}"/>
    <dgm:cxn modelId="{F9371D1D-BCE2-BD44-8C86-4B959ACBE9FB}" type="presOf" srcId="{E7B3A287-6928-455D-8947-C1FA3F6B6AE0}" destId="{1EBA6925-6C97-A842-8D6A-24AA78155CEF}" srcOrd="0" destOrd="0" presId="urn:microsoft.com/office/officeart/2008/layout/LinedList"/>
    <dgm:cxn modelId="{F9D1CD1D-90C2-4BDE-9E10-3ECAC1060B40}" srcId="{FE1D5690-5AA3-4D1F-AF63-241D3C9A5035}" destId="{CA847F87-1E65-46DE-BEFB-2C2130D7934D}" srcOrd="2" destOrd="0" parTransId="{C75F6CC9-C223-4DBE-A8CD-0CA92414447A}" sibTransId="{214723D8-9BF0-4AFC-A15D-8C1AE43B4EAA}"/>
    <dgm:cxn modelId="{B3C51F24-A8D2-6244-A2F5-57DF8AE577B1}" type="presOf" srcId="{04AF5341-EC17-41F2-B856-77D2E0C1DE49}" destId="{D7FC3BA8-42A6-AF46-8C86-BDD236848E65}" srcOrd="0" destOrd="0" presId="urn:microsoft.com/office/officeart/2008/layout/LinedList"/>
    <dgm:cxn modelId="{3720CA3A-598E-46D1-B052-5D43C911FE62}" srcId="{FE1D5690-5AA3-4D1F-AF63-241D3C9A5035}" destId="{2B1EABD9-A297-4C10-A7A7-7AA213E2CB0F}" srcOrd="13" destOrd="0" parTransId="{985E9DEF-D066-4905-A8A2-A2EFAB40E97D}" sibTransId="{93B3C032-8BF4-4383-B0DD-2C88C5667F3E}"/>
    <dgm:cxn modelId="{35B7C45C-6FA3-4DB0-9A1F-2AF17DCEB378}" srcId="{FE1D5690-5AA3-4D1F-AF63-241D3C9A5035}" destId="{1748A8A9-9070-4784-A24A-E038C12D407D}" srcOrd="7" destOrd="0" parTransId="{746BE4E6-5225-4B8E-9B62-42ED3F1C72D6}" sibTransId="{78478E99-FA6C-45BE-8430-19897A4C4749}"/>
    <dgm:cxn modelId="{F3171364-FC7C-8241-B97E-A7005DDD96BD}" type="presOf" srcId="{0FB4EB94-F266-4EA5-91E4-B7E51D5A80AF}" destId="{1B62B8FB-95D9-9D44-A49A-8A35B6FEEBF8}" srcOrd="0" destOrd="0" presId="urn:microsoft.com/office/officeart/2008/layout/LinedList"/>
    <dgm:cxn modelId="{BC28D064-1995-4DF9-B7B2-70C2D039C432}" srcId="{FE1D5690-5AA3-4D1F-AF63-241D3C9A5035}" destId="{8F36489F-4F79-424D-91A2-1E29EC82025C}" srcOrd="4" destOrd="0" parTransId="{9C6E2556-FCDF-4B96-B07B-03FE055B011F}" sibTransId="{9CE3F51F-5A22-4A3B-9F15-D07E606E5321}"/>
    <dgm:cxn modelId="{47F82B68-440B-504A-BE87-409BB31F13E3}" type="presOf" srcId="{AB064013-54B0-4252-A838-B2CC14976226}" destId="{58031C2C-5221-244D-A607-708836C0E775}" srcOrd="0" destOrd="0" presId="urn:microsoft.com/office/officeart/2008/layout/LinedList"/>
    <dgm:cxn modelId="{C784FE49-76F4-4417-8E6E-37A8818C69B5}" srcId="{FE1D5690-5AA3-4D1F-AF63-241D3C9A5035}" destId="{32DFA742-A645-4BC6-9517-87F4A8FCEE5C}" srcOrd="5" destOrd="0" parTransId="{A5C2A298-F28F-4780-861C-E10FE12A10A4}" sibTransId="{6189D227-65DC-41AD-8028-82AB23A42B6F}"/>
    <dgm:cxn modelId="{2797734A-C261-4324-BC79-0652E78C56E0}" srcId="{FE1D5690-5AA3-4D1F-AF63-241D3C9A5035}" destId="{E7B3A287-6928-455D-8947-C1FA3F6B6AE0}" srcOrd="9" destOrd="0" parTransId="{98B1C33D-CCBD-461E-8B87-5CDEAA16A429}" sibTransId="{AE5AB94F-D7C9-4A47-BF7F-3127BBA33419}"/>
    <dgm:cxn modelId="{1C041D5A-C2FD-3B4F-BB74-5A4D400295EA}" type="presOf" srcId="{32DFA742-A645-4BC6-9517-87F4A8FCEE5C}" destId="{31F2805D-E315-E04E-B143-85526F8D0A60}" srcOrd="0" destOrd="0" presId="urn:microsoft.com/office/officeart/2008/layout/LinedList"/>
    <dgm:cxn modelId="{3314D180-33DD-FC49-9BB2-818FE8CC012F}" type="presOf" srcId="{9DB4AAF1-0E33-4C23-B792-C2851F1ED9EA}" destId="{826EE080-4ABF-A94A-B406-00FDF6B6CE4F}" srcOrd="0" destOrd="0" presId="urn:microsoft.com/office/officeart/2008/layout/LinedList"/>
    <dgm:cxn modelId="{C7EF8987-9C3D-3D49-9202-4686092AF8BB}" type="presOf" srcId="{AC86DB6C-7D2E-43ED-BA84-9C5C22E9C810}" destId="{6714703C-7294-9849-86CA-AAB16906441C}" srcOrd="0" destOrd="0" presId="urn:microsoft.com/office/officeart/2008/layout/LinedList"/>
    <dgm:cxn modelId="{ECE5208F-8CCE-4EDB-8ECB-955E54B75E75}" srcId="{FE1D5690-5AA3-4D1F-AF63-241D3C9A5035}" destId="{F2A0F649-F7D7-4D1E-9DC7-9978FB92211E}" srcOrd="10" destOrd="0" parTransId="{1BECCACA-4FFD-4E59-86C9-4C06310242E7}" sibTransId="{9B75A613-2626-49D3-8B98-95BEAD09E800}"/>
    <dgm:cxn modelId="{83618AA3-6084-584F-A44C-F65DFA3D7BC8}" type="presOf" srcId="{CA847F87-1E65-46DE-BEFB-2C2130D7934D}" destId="{DD2497C8-173D-CF43-86A1-D5502CFA154F}" srcOrd="0" destOrd="0" presId="urn:microsoft.com/office/officeart/2008/layout/LinedList"/>
    <dgm:cxn modelId="{2788F2A4-DCD0-0847-8062-6458CBE32D78}" type="presOf" srcId="{8F36489F-4F79-424D-91A2-1E29EC82025C}" destId="{38D48167-715F-4040-B4F3-DB42567E770B}" srcOrd="0" destOrd="0" presId="urn:microsoft.com/office/officeart/2008/layout/LinedList"/>
    <dgm:cxn modelId="{39861DA7-9625-DD4C-8726-1D6E344A62EB}" type="presOf" srcId="{FE1D5690-5AA3-4D1F-AF63-241D3C9A5035}" destId="{6194581F-F300-634F-840E-E9951794CC0A}" srcOrd="0" destOrd="0" presId="urn:microsoft.com/office/officeart/2008/layout/LinedList"/>
    <dgm:cxn modelId="{2ED041AB-6894-4AC6-AA50-548847FA6D6A}" srcId="{FE1D5690-5AA3-4D1F-AF63-241D3C9A5035}" destId="{04AF5341-EC17-41F2-B856-77D2E0C1DE49}" srcOrd="3" destOrd="0" parTransId="{0033177D-68DB-4E62-AEC3-7E5FBB1B753D}" sibTransId="{EAAB9FE7-7798-46C9-813F-328A0878F00E}"/>
    <dgm:cxn modelId="{44F13EB3-CFDE-4DB6-A00F-03F9C2AA6CB0}" srcId="{FE1D5690-5AA3-4D1F-AF63-241D3C9A5035}" destId="{DA129777-3D96-4ED9-A337-F4B9344D8F2A}" srcOrd="8" destOrd="0" parTransId="{35C64667-30C2-4EF5-81F3-D6C62F27CE4F}" sibTransId="{E50371BB-458B-43BB-9508-968160A1C473}"/>
    <dgm:cxn modelId="{A57740C2-CA01-9547-B717-60110252065C}" type="presOf" srcId="{F2A0F649-F7D7-4D1E-9DC7-9978FB92211E}" destId="{B7D9439D-7A36-574E-8D00-BF27E411B63A}" srcOrd="0" destOrd="0" presId="urn:microsoft.com/office/officeart/2008/layout/LinedList"/>
    <dgm:cxn modelId="{8C89B7C3-52E3-4285-A662-A643094A2018}" srcId="{FE1D5690-5AA3-4D1F-AF63-241D3C9A5035}" destId="{0FB4EB94-F266-4EA5-91E4-B7E51D5A80AF}" srcOrd="11" destOrd="0" parTransId="{D6D79F29-8C0C-40D9-B1F9-5610BB6D267E}" sibTransId="{F0010660-1196-49AB-B0ED-6790C2F0251C}"/>
    <dgm:cxn modelId="{42135FCB-FC52-9C46-9F86-7907CA9AD915}" type="presOf" srcId="{3324BAF4-C8FB-472F-B923-C721569A9032}" destId="{2CC000E3-61B7-9445-A606-4AEAE41E66D3}" srcOrd="0" destOrd="0" presId="urn:microsoft.com/office/officeart/2008/layout/LinedList"/>
    <dgm:cxn modelId="{DDEAADCB-DF92-3D4B-8067-4C84BC304E39}" type="presOf" srcId="{1748A8A9-9070-4784-A24A-E038C12D407D}" destId="{A4D5A136-F24C-6D4C-9088-6F6A71C811C5}" srcOrd="0" destOrd="0" presId="urn:microsoft.com/office/officeart/2008/layout/LinedList"/>
    <dgm:cxn modelId="{B11C26CE-8A74-45CF-9F1C-C32376C5B0C6}" srcId="{FE1D5690-5AA3-4D1F-AF63-241D3C9A5035}" destId="{AC86DB6C-7D2E-43ED-BA84-9C5C22E9C810}" srcOrd="0" destOrd="0" parTransId="{DBD0EF32-684A-4CDA-868D-6C1889E4BFE5}" sibTransId="{46877882-2394-4076-80FE-85D7CB6CFDF1}"/>
    <dgm:cxn modelId="{C7CF87E5-0BE9-43F7-AE11-CDFCAFCA7AFE}" srcId="{FE1D5690-5AA3-4D1F-AF63-241D3C9A5035}" destId="{9DB4AAF1-0E33-4C23-B792-C2851F1ED9EA}" srcOrd="1" destOrd="0" parTransId="{7568D45D-78EA-4F8E-A02F-BB84803158BD}" sibTransId="{2377F325-DEC5-493E-83A0-385995F80A76}"/>
    <dgm:cxn modelId="{E14A5AFE-F3F4-314F-BE29-786DB3F25869}" type="presOf" srcId="{DA129777-3D96-4ED9-A337-F4B9344D8F2A}" destId="{EF991AC0-A9EA-D546-9D92-460CF2E67FDE}" srcOrd="0" destOrd="0" presId="urn:microsoft.com/office/officeart/2008/layout/LinedList"/>
    <dgm:cxn modelId="{391DC672-7E6A-A64F-A80A-5024E144B750}" type="presParOf" srcId="{6194581F-F300-634F-840E-E9951794CC0A}" destId="{7691F91B-37C9-7947-AB02-663483E8ECAA}" srcOrd="0" destOrd="0" presId="urn:microsoft.com/office/officeart/2008/layout/LinedList"/>
    <dgm:cxn modelId="{614FB89B-43BE-D640-8609-F7947CA86E3A}" type="presParOf" srcId="{6194581F-F300-634F-840E-E9951794CC0A}" destId="{44843430-F678-C347-B1D9-4EEF1F85E58D}" srcOrd="1" destOrd="0" presId="urn:microsoft.com/office/officeart/2008/layout/LinedList"/>
    <dgm:cxn modelId="{787462DB-55E1-E243-A0E5-56D8BF4FD1D5}" type="presParOf" srcId="{44843430-F678-C347-B1D9-4EEF1F85E58D}" destId="{6714703C-7294-9849-86CA-AAB16906441C}" srcOrd="0" destOrd="0" presId="urn:microsoft.com/office/officeart/2008/layout/LinedList"/>
    <dgm:cxn modelId="{C4DD0F47-444C-D246-B39E-00A73A3C261F}" type="presParOf" srcId="{44843430-F678-C347-B1D9-4EEF1F85E58D}" destId="{1DDD9D2E-E3E7-F14D-9000-684497777263}" srcOrd="1" destOrd="0" presId="urn:microsoft.com/office/officeart/2008/layout/LinedList"/>
    <dgm:cxn modelId="{C7B7C29D-FFA3-534C-A99E-20EA27277194}" type="presParOf" srcId="{6194581F-F300-634F-840E-E9951794CC0A}" destId="{708D7CFF-CE88-CB44-838C-392D4C2482E1}" srcOrd="2" destOrd="0" presId="urn:microsoft.com/office/officeart/2008/layout/LinedList"/>
    <dgm:cxn modelId="{EB8F239C-D29E-7846-B583-5DE752E93CD1}" type="presParOf" srcId="{6194581F-F300-634F-840E-E9951794CC0A}" destId="{62EA4FC3-9B9D-604D-BB78-E99FC165AD59}" srcOrd="3" destOrd="0" presId="urn:microsoft.com/office/officeart/2008/layout/LinedList"/>
    <dgm:cxn modelId="{1E9149D9-C0DD-A14F-AACE-DC0B56901D33}" type="presParOf" srcId="{62EA4FC3-9B9D-604D-BB78-E99FC165AD59}" destId="{826EE080-4ABF-A94A-B406-00FDF6B6CE4F}" srcOrd="0" destOrd="0" presId="urn:microsoft.com/office/officeart/2008/layout/LinedList"/>
    <dgm:cxn modelId="{3AD5A133-AD24-BF46-BC48-7F42CBFFFC56}" type="presParOf" srcId="{62EA4FC3-9B9D-604D-BB78-E99FC165AD59}" destId="{42FBAA13-1C5B-6141-8C9B-FF2EAE81CA4C}" srcOrd="1" destOrd="0" presId="urn:microsoft.com/office/officeart/2008/layout/LinedList"/>
    <dgm:cxn modelId="{2A84FAFE-084B-4740-94AF-A83E5F9761DA}" type="presParOf" srcId="{6194581F-F300-634F-840E-E9951794CC0A}" destId="{016E5F04-0CF3-5C48-85D8-F9947186B43A}" srcOrd="4" destOrd="0" presId="urn:microsoft.com/office/officeart/2008/layout/LinedList"/>
    <dgm:cxn modelId="{36893301-87C6-744C-A48A-DFFF85AB73F1}" type="presParOf" srcId="{6194581F-F300-634F-840E-E9951794CC0A}" destId="{454A7AC0-D8FD-394F-8FA1-B852CF6D8A3D}" srcOrd="5" destOrd="0" presId="urn:microsoft.com/office/officeart/2008/layout/LinedList"/>
    <dgm:cxn modelId="{A850B073-D40F-5142-86BA-D0817A376BA9}" type="presParOf" srcId="{454A7AC0-D8FD-394F-8FA1-B852CF6D8A3D}" destId="{DD2497C8-173D-CF43-86A1-D5502CFA154F}" srcOrd="0" destOrd="0" presId="urn:microsoft.com/office/officeart/2008/layout/LinedList"/>
    <dgm:cxn modelId="{2888DDCD-22FE-B341-B461-4C430901308E}" type="presParOf" srcId="{454A7AC0-D8FD-394F-8FA1-B852CF6D8A3D}" destId="{EC805217-619E-6141-BC0A-A7246497FE67}" srcOrd="1" destOrd="0" presId="urn:microsoft.com/office/officeart/2008/layout/LinedList"/>
    <dgm:cxn modelId="{4D079C71-4E09-504D-BD32-1E851FA388E8}" type="presParOf" srcId="{6194581F-F300-634F-840E-E9951794CC0A}" destId="{194074B9-2864-7042-8235-0F98FC7E1C1C}" srcOrd="6" destOrd="0" presId="urn:microsoft.com/office/officeart/2008/layout/LinedList"/>
    <dgm:cxn modelId="{BAF7580F-B28A-0F47-990E-4522DF052C7F}" type="presParOf" srcId="{6194581F-F300-634F-840E-E9951794CC0A}" destId="{C282A84A-9EBB-2E4A-B5A5-CE8FAF31018B}" srcOrd="7" destOrd="0" presId="urn:microsoft.com/office/officeart/2008/layout/LinedList"/>
    <dgm:cxn modelId="{0E4759DB-C973-9E4F-97C4-04C982FADB1F}" type="presParOf" srcId="{C282A84A-9EBB-2E4A-B5A5-CE8FAF31018B}" destId="{D7FC3BA8-42A6-AF46-8C86-BDD236848E65}" srcOrd="0" destOrd="0" presId="urn:microsoft.com/office/officeart/2008/layout/LinedList"/>
    <dgm:cxn modelId="{21530E14-6E16-2E4D-9CE0-83E5F6802128}" type="presParOf" srcId="{C282A84A-9EBB-2E4A-B5A5-CE8FAF31018B}" destId="{D874AEA8-E675-A14B-8C30-2D3F7EE162AA}" srcOrd="1" destOrd="0" presId="urn:microsoft.com/office/officeart/2008/layout/LinedList"/>
    <dgm:cxn modelId="{D879D060-F1BF-B44D-BA05-594CECB18AD9}" type="presParOf" srcId="{6194581F-F300-634F-840E-E9951794CC0A}" destId="{EFBB6D19-3245-3B45-9C53-FFE765D965C6}" srcOrd="8" destOrd="0" presId="urn:microsoft.com/office/officeart/2008/layout/LinedList"/>
    <dgm:cxn modelId="{AA08A7F7-55F5-834E-9133-5B10C5669D9D}" type="presParOf" srcId="{6194581F-F300-634F-840E-E9951794CC0A}" destId="{6EBBEEF4-D50C-4E49-A8B2-2287AF738ABE}" srcOrd="9" destOrd="0" presId="urn:microsoft.com/office/officeart/2008/layout/LinedList"/>
    <dgm:cxn modelId="{7A87A1E7-A1CA-324A-8A96-BD763B734425}" type="presParOf" srcId="{6EBBEEF4-D50C-4E49-A8B2-2287AF738ABE}" destId="{38D48167-715F-4040-B4F3-DB42567E770B}" srcOrd="0" destOrd="0" presId="urn:microsoft.com/office/officeart/2008/layout/LinedList"/>
    <dgm:cxn modelId="{494F943A-B037-6F4D-9986-0FE4E1985A39}" type="presParOf" srcId="{6EBBEEF4-D50C-4E49-A8B2-2287AF738ABE}" destId="{FFE7C9AA-D750-1E4F-B749-28F9DE2DD771}" srcOrd="1" destOrd="0" presId="urn:microsoft.com/office/officeart/2008/layout/LinedList"/>
    <dgm:cxn modelId="{D3DC37BB-DC80-C24F-927A-E3309927D18D}" type="presParOf" srcId="{6194581F-F300-634F-840E-E9951794CC0A}" destId="{4E044F0A-7039-B34D-95C3-65C204B8ED96}" srcOrd="10" destOrd="0" presId="urn:microsoft.com/office/officeart/2008/layout/LinedList"/>
    <dgm:cxn modelId="{542BF31B-D9BB-9040-8294-8FAF076A8035}" type="presParOf" srcId="{6194581F-F300-634F-840E-E9951794CC0A}" destId="{AF57FEA9-4CDE-6643-B798-5B57A5932E05}" srcOrd="11" destOrd="0" presId="urn:microsoft.com/office/officeart/2008/layout/LinedList"/>
    <dgm:cxn modelId="{52583238-BB2C-DF4C-823E-5BF8EF189B9B}" type="presParOf" srcId="{AF57FEA9-4CDE-6643-B798-5B57A5932E05}" destId="{31F2805D-E315-E04E-B143-85526F8D0A60}" srcOrd="0" destOrd="0" presId="urn:microsoft.com/office/officeart/2008/layout/LinedList"/>
    <dgm:cxn modelId="{9CD075DC-9D0C-7A40-9ECC-55F969B9DE20}" type="presParOf" srcId="{AF57FEA9-4CDE-6643-B798-5B57A5932E05}" destId="{48173A19-D534-ED41-BD86-AEE33B8DFEF6}" srcOrd="1" destOrd="0" presId="urn:microsoft.com/office/officeart/2008/layout/LinedList"/>
    <dgm:cxn modelId="{74B653D7-B980-B44B-8BC1-9DE07D4D43E3}" type="presParOf" srcId="{6194581F-F300-634F-840E-E9951794CC0A}" destId="{B0E21DD5-F0F1-C644-8768-1B11E00D5CAB}" srcOrd="12" destOrd="0" presId="urn:microsoft.com/office/officeart/2008/layout/LinedList"/>
    <dgm:cxn modelId="{A0CE6005-E9BA-6846-9E67-B267D06D5B79}" type="presParOf" srcId="{6194581F-F300-634F-840E-E9951794CC0A}" destId="{4481E911-44DF-7B43-B490-59A6BF3DD27C}" srcOrd="13" destOrd="0" presId="urn:microsoft.com/office/officeart/2008/layout/LinedList"/>
    <dgm:cxn modelId="{1B099E09-776E-FE42-BE48-F1A80C1F57AD}" type="presParOf" srcId="{4481E911-44DF-7B43-B490-59A6BF3DD27C}" destId="{58031C2C-5221-244D-A607-708836C0E775}" srcOrd="0" destOrd="0" presId="urn:microsoft.com/office/officeart/2008/layout/LinedList"/>
    <dgm:cxn modelId="{AFEDCEB3-5ABE-4D4D-9710-ADC1AA0F62AC}" type="presParOf" srcId="{4481E911-44DF-7B43-B490-59A6BF3DD27C}" destId="{9ACE1CCA-3B51-D548-94DA-14F71E083EA7}" srcOrd="1" destOrd="0" presId="urn:microsoft.com/office/officeart/2008/layout/LinedList"/>
    <dgm:cxn modelId="{F7232855-2D0D-F743-97D0-4CF387AF0A3E}" type="presParOf" srcId="{6194581F-F300-634F-840E-E9951794CC0A}" destId="{19BED902-CCD4-8A48-952D-06237681AA7F}" srcOrd="14" destOrd="0" presId="urn:microsoft.com/office/officeart/2008/layout/LinedList"/>
    <dgm:cxn modelId="{2D2720B0-AEF2-6D46-8A1C-F6CD5257566F}" type="presParOf" srcId="{6194581F-F300-634F-840E-E9951794CC0A}" destId="{5200E50D-1D6C-4749-9521-EB123166C543}" srcOrd="15" destOrd="0" presId="urn:microsoft.com/office/officeart/2008/layout/LinedList"/>
    <dgm:cxn modelId="{24589E2A-BBA3-494B-B33F-F5949338B629}" type="presParOf" srcId="{5200E50D-1D6C-4749-9521-EB123166C543}" destId="{A4D5A136-F24C-6D4C-9088-6F6A71C811C5}" srcOrd="0" destOrd="0" presId="urn:microsoft.com/office/officeart/2008/layout/LinedList"/>
    <dgm:cxn modelId="{06D58CA9-FCED-7644-BE35-DF40E17DFB5B}" type="presParOf" srcId="{5200E50D-1D6C-4749-9521-EB123166C543}" destId="{0766A9D6-F729-FC41-B3C7-59F9F62C7026}" srcOrd="1" destOrd="0" presId="urn:microsoft.com/office/officeart/2008/layout/LinedList"/>
    <dgm:cxn modelId="{A8B8A069-EB83-6147-9B5F-4E68886F4B61}" type="presParOf" srcId="{6194581F-F300-634F-840E-E9951794CC0A}" destId="{CD4006A6-A22A-AF41-9BE3-915A68FEDE82}" srcOrd="16" destOrd="0" presId="urn:microsoft.com/office/officeart/2008/layout/LinedList"/>
    <dgm:cxn modelId="{980E9B0E-477A-9448-AFDE-6334D8ABEBEF}" type="presParOf" srcId="{6194581F-F300-634F-840E-E9951794CC0A}" destId="{0C582837-CFC7-D844-BB44-F6C1003CF9C1}" srcOrd="17" destOrd="0" presId="urn:microsoft.com/office/officeart/2008/layout/LinedList"/>
    <dgm:cxn modelId="{5631BDE6-38F1-AF4B-91FF-1D5AD9F6C27D}" type="presParOf" srcId="{0C582837-CFC7-D844-BB44-F6C1003CF9C1}" destId="{EF991AC0-A9EA-D546-9D92-460CF2E67FDE}" srcOrd="0" destOrd="0" presId="urn:microsoft.com/office/officeart/2008/layout/LinedList"/>
    <dgm:cxn modelId="{2449802F-1DCC-8245-B339-35F7D72C5448}" type="presParOf" srcId="{0C582837-CFC7-D844-BB44-F6C1003CF9C1}" destId="{85499EA4-F697-8F40-B5BD-F0B44FD9051D}" srcOrd="1" destOrd="0" presId="urn:microsoft.com/office/officeart/2008/layout/LinedList"/>
    <dgm:cxn modelId="{7FFF93F6-54DC-7C4C-B09C-9B249DDE969E}" type="presParOf" srcId="{6194581F-F300-634F-840E-E9951794CC0A}" destId="{72FD530B-0D06-F44E-9416-610ECB0D3649}" srcOrd="18" destOrd="0" presId="urn:microsoft.com/office/officeart/2008/layout/LinedList"/>
    <dgm:cxn modelId="{7015128E-879F-AA4B-AA3C-1F36B744D312}" type="presParOf" srcId="{6194581F-F300-634F-840E-E9951794CC0A}" destId="{68A8DBAC-D754-6B4A-8731-647191362B29}" srcOrd="19" destOrd="0" presId="urn:microsoft.com/office/officeart/2008/layout/LinedList"/>
    <dgm:cxn modelId="{8DEDFC1C-F5EB-894F-BBDA-7A541C8A72DD}" type="presParOf" srcId="{68A8DBAC-D754-6B4A-8731-647191362B29}" destId="{1EBA6925-6C97-A842-8D6A-24AA78155CEF}" srcOrd="0" destOrd="0" presId="urn:microsoft.com/office/officeart/2008/layout/LinedList"/>
    <dgm:cxn modelId="{B90C126D-D8D8-AB4C-9B41-9F895D4F1E37}" type="presParOf" srcId="{68A8DBAC-D754-6B4A-8731-647191362B29}" destId="{BB4EF8D0-8573-BF4B-82A7-D9DD8D5030CA}" srcOrd="1" destOrd="0" presId="urn:microsoft.com/office/officeart/2008/layout/LinedList"/>
    <dgm:cxn modelId="{E9781B59-562D-C745-9B4A-58FF82DA288F}" type="presParOf" srcId="{6194581F-F300-634F-840E-E9951794CC0A}" destId="{DE6854B8-CBB5-9048-9610-83377F40A8C1}" srcOrd="20" destOrd="0" presId="urn:microsoft.com/office/officeart/2008/layout/LinedList"/>
    <dgm:cxn modelId="{071D1EA7-8D54-BC40-B9F9-43BCB48C0FD6}" type="presParOf" srcId="{6194581F-F300-634F-840E-E9951794CC0A}" destId="{FD9BCC0C-8BF0-D845-A116-CB9720A3487D}" srcOrd="21" destOrd="0" presId="urn:microsoft.com/office/officeart/2008/layout/LinedList"/>
    <dgm:cxn modelId="{6866486A-69C4-E74B-8D71-36216D2B11D0}" type="presParOf" srcId="{FD9BCC0C-8BF0-D845-A116-CB9720A3487D}" destId="{B7D9439D-7A36-574E-8D00-BF27E411B63A}" srcOrd="0" destOrd="0" presId="urn:microsoft.com/office/officeart/2008/layout/LinedList"/>
    <dgm:cxn modelId="{C6007FA3-74CB-C546-9180-666D822D58D5}" type="presParOf" srcId="{FD9BCC0C-8BF0-D845-A116-CB9720A3487D}" destId="{28841DB3-B330-C745-879B-1B39AC85D8FD}" srcOrd="1" destOrd="0" presId="urn:microsoft.com/office/officeart/2008/layout/LinedList"/>
    <dgm:cxn modelId="{70262483-BF32-E144-AAC8-AB1B7EB69E70}" type="presParOf" srcId="{6194581F-F300-634F-840E-E9951794CC0A}" destId="{0E6483DC-01D9-BF44-8D55-AEE014253338}" srcOrd="22" destOrd="0" presId="urn:microsoft.com/office/officeart/2008/layout/LinedList"/>
    <dgm:cxn modelId="{A5795E35-4B0C-E14E-A0AC-9F6A4F78DB7E}" type="presParOf" srcId="{6194581F-F300-634F-840E-E9951794CC0A}" destId="{840D5695-66C8-6A41-BB6E-89C586234C59}" srcOrd="23" destOrd="0" presId="urn:microsoft.com/office/officeart/2008/layout/LinedList"/>
    <dgm:cxn modelId="{8DB8D1B8-850B-A341-BA6F-708057072A99}" type="presParOf" srcId="{840D5695-66C8-6A41-BB6E-89C586234C59}" destId="{1B62B8FB-95D9-9D44-A49A-8A35B6FEEBF8}" srcOrd="0" destOrd="0" presId="urn:microsoft.com/office/officeart/2008/layout/LinedList"/>
    <dgm:cxn modelId="{8AC1590E-04E6-0449-9F6A-24A2DB908C72}" type="presParOf" srcId="{840D5695-66C8-6A41-BB6E-89C586234C59}" destId="{670EA963-63C3-624F-9AAB-8A26AA36FBBC}" srcOrd="1" destOrd="0" presId="urn:microsoft.com/office/officeart/2008/layout/LinedList"/>
    <dgm:cxn modelId="{DF0854C9-CEF0-4D43-956B-022417360FC6}" type="presParOf" srcId="{6194581F-F300-634F-840E-E9951794CC0A}" destId="{E2E59987-64B4-B044-B89A-79F866D79981}" srcOrd="24" destOrd="0" presId="urn:microsoft.com/office/officeart/2008/layout/LinedList"/>
    <dgm:cxn modelId="{8C75CE7D-B291-1C4C-A4FD-4144F018B560}" type="presParOf" srcId="{6194581F-F300-634F-840E-E9951794CC0A}" destId="{C844C5EE-0A12-2A45-832F-E324E71C4833}" srcOrd="25" destOrd="0" presId="urn:microsoft.com/office/officeart/2008/layout/LinedList"/>
    <dgm:cxn modelId="{987DB882-7976-6A44-9024-971758CA79C1}" type="presParOf" srcId="{C844C5EE-0A12-2A45-832F-E324E71C4833}" destId="{2CC000E3-61B7-9445-A606-4AEAE41E66D3}" srcOrd="0" destOrd="0" presId="urn:microsoft.com/office/officeart/2008/layout/LinedList"/>
    <dgm:cxn modelId="{2BE51708-F52A-D04F-AE97-14E61CB6C033}" type="presParOf" srcId="{C844C5EE-0A12-2A45-832F-E324E71C4833}" destId="{BDC37EA9-ADB9-5F40-B29F-93B5C798AF2B}" srcOrd="1" destOrd="0" presId="urn:microsoft.com/office/officeart/2008/layout/LinedList"/>
    <dgm:cxn modelId="{8F428415-A5C0-FA41-B0E7-CA3008D82BB5}" type="presParOf" srcId="{6194581F-F300-634F-840E-E9951794CC0A}" destId="{9158DC91-A7C4-5F40-A3D3-E3F1E5E550BD}" srcOrd="26" destOrd="0" presId="urn:microsoft.com/office/officeart/2008/layout/LinedList"/>
    <dgm:cxn modelId="{8AAF695A-BD8F-9C46-BDD2-F2F9C5DAE1AC}" type="presParOf" srcId="{6194581F-F300-634F-840E-E9951794CC0A}" destId="{7D8EE025-655E-AE40-9CFB-40DDDD5E07B0}" srcOrd="27" destOrd="0" presId="urn:microsoft.com/office/officeart/2008/layout/LinedList"/>
    <dgm:cxn modelId="{AC3C7C55-89CC-FA4E-A638-4806064719CF}" type="presParOf" srcId="{7D8EE025-655E-AE40-9CFB-40DDDD5E07B0}" destId="{78F693CC-0B11-9E43-A555-9E474DB316FF}" srcOrd="0" destOrd="0" presId="urn:microsoft.com/office/officeart/2008/layout/LinedList"/>
    <dgm:cxn modelId="{7460BB86-31B0-B541-B3E6-24F6D06107AB}" type="presParOf" srcId="{7D8EE025-655E-AE40-9CFB-40DDDD5E07B0}" destId="{948F6402-CFA1-D749-B508-E5686ED282F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1F91B-37C9-7947-AB02-663483E8ECAA}">
      <dsp:nvSpPr>
        <dsp:cNvPr id="0" name=""/>
        <dsp:cNvSpPr/>
      </dsp:nvSpPr>
      <dsp:spPr>
        <a:xfrm>
          <a:off x="0" y="675"/>
          <a:ext cx="6900512" cy="0"/>
        </a:xfrm>
        <a:prstGeom prst="line">
          <a:avLst/>
        </a:prstGeom>
        <a:solidFill>
          <a:schemeClr val="lt1">
            <a:hueOff val="0"/>
            <a:satOff val="0"/>
            <a:lumOff val="0"/>
            <a:alphaOff val="0"/>
          </a:schemeClr>
        </a:solidFill>
        <a:ln w="12700" cap="flat" cmpd="sng" algn="ctr">
          <a:solidFill>
            <a:srgbClr val="91C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14703C-7294-9849-86CA-AAB16906441C}">
      <dsp:nvSpPr>
        <dsp:cNvPr id="0" name=""/>
        <dsp:cNvSpPr/>
      </dsp:nvSpPr>
      <dsp:spPr>
        <a:xfrm>
          <a:off x="0" y="675"/>
          <a:ext cx="6900512" cy="39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t>Nom de l'entreprise :</a:t>
          </a:r>
          <a:endParaRPr lang="en-US" sz="1800" kern="1200" dirty="0"/>
        </a:p>
      </dsp:txBody>
      <dsp:txXfrm>
        <a:off x="0" y="675"/>
        <a:ext cx="6900512" cy="395342"/>
      </dsp:txXfrm>
    </dsp:sp>
    <dsp:sp modelId="{708D7CFF-CE88-CB44-838C-392D4C2482E1}">
      <dsp:nvSpPr>
        <dsp:cNvPr id="0" name=""/>
        <dsp:cNvSpPr/>
      </dsp:nvSpPr>
      <dsp:spPr>
        <a:xfrm>
          <a:off x="0" y="396017"/>
          <a:ext cx="6900512" cy="0"/>
        </a:xfrm>
        <a:prstGeom prst="line">
          <a:avLst/>
        </a:prstGeom>
        <a:solidFill>
          <a:schemeClr val="lt1">
            <a:hueOff val="0"/>
            <a:satOff val="0"/>
            <a:lumOff val="0"/>
            <a:alphaOff val="0"/>
          </a:schemeClr>
        </a:solidFill>
        <a:ln w="12700" cap="flat" cmpd="sng" algn="ctr">
          <a:solidFill>
            <a:srgbClr val="91C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6EE080-4ABF-A94A-B406-00FDF6B6CE4F}">
      <dsp:nvSpPr>
        <dsp:cNvPr id="0" name=""/>
        <dsp:cNvSpPr/>
      </dsp:nvSpPr>
      <dsp:spPr>
        <a:xfrm>
          <a:off x="0" y="396017"/>
          <a:ext cx="6900512" cy="39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Date de création :</a:t>
          </a:r>
          <a:endParaRPr lang="en-US" sz="1800" kern="1200"/>
        </a:p>
      </dsp:txBody>
      <dsp:txXfrm>
        <a:off x="0" y="396017"/>
        <a:ext cx="6900512" cy="395342"/>
      </dsp:txXfrm>
    </dsp:sp>
    <dsp:sp modelId="{016E5F04-0CF3-5C48-85D8-F9947186B43A}">
      <dsp:nvSpPr>
        <dsp:cNvPr id="0" name=""/>
        <dsp:cNvSpPr/>
      </dsp:nvSpPr>
      <dsp:spPr>
        <a:xfrm>
          <a:off x="0" y="791359"/>
          <a:ext cx="6900512" cy="0"/>
        </a:xfrm>
        <a:prstGeom prst="line">
          <a:avLst/>
        </a:prstGeom>
        <a:solidFill>
          <a:schemeClr val="lt1">
            <a:hueOff val="0"/>
            <a:satOff val="0"/>
            <a:lumOff val="0"/>
            <a:alphaOff val="0"/>
          </a:schemeClr>
        </a:solidFill>
        <a:ln w="12700" cap="flat" cmpd="sng" algn="ctr">
          <a:solidFill>
            <a:srgbClr val="91C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2497C8-173D-CF43-86A1-D5502CFA154F}">
      <dsp:nvSpPr>
        <dsp:cNvPr id="0" name=""/>
        <dsp:cNvSpPr/>
      </dsp:nvSpPr>
      <dsp:spPr>
        <a:xfrm>
          <a:off x="0" y="791359"/>
          <a:ext cx="6900512" cy="39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t>Statut juridique :</a:t>
          </a:r>
          <a:endParaRPr lang="en-US" sz="1800" kern="1200" dirty="0"/>
        </a:p>
      </dsp:txBody>
      <dsp:txXfrm>
        <a:off x="0" y="791359"/>
        <a:ext cx="6900512" cy="395342"/>
      </dsp:txXfrm>
    </dsp:sp>
    <dsp:sp modelId="{194074B9-2864-7042-8235-0F98FC7E1C1C}">
      <dsp:nvSpPr>
        <dsp:cNvPr id="0" name=""/>
        <dsp:cNvSpPr/>
      </dsp:nvSpPr>
      <dsp:spPr>
        <a:xfrm>
          <a:off x="0" y="1186702"/>
          <a:ext cx="6900512" cy="0"/>
        </a:xfrm>
        <a:prstGeom prst="line">
          <a:avLst/>
        </a:prstGeom>
        <a:solidFill>
          <a:schemeClr val="lt1">
            <a:hueOff val="0"/>
            <a:satOff val="0"/>
            <a:lumOff val="0"/>
            <a:alphaOff val="0"/>
          </a:schemeClr>
        </a:solidFill>
        <a:ln w="12700" cap="flat" cmpd="sng" algn="ctr">
          <a:solidFill>
            <a:srgbClr val="91C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FC3BA8-42A6-AF46-8C86-BDD236848E65}">
      <dsp:nvSpPr>
        <dsp:cNvPr id="0" name=""/>
        <dsp:cNvSpPr/>
      </dsp:nvSpPr>
      <dsp:spPr>
        <a:xfrm>
          <a:off x="0" y="1186702"/>
          <a:ext cx="6900512" cy="39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Adresse :</a:t>
          </a:r>
          <a:endParaRPr lang="en-US" sz="1800" kern="1200"/>
        </a:p>
      </dsp:txBody>
      <dsp:txXfrm>
        <a:off x="0" y="1186702"/>
        <a:ext cx="6900512" cy="395342"/>
      </dsp:txXfrm>
    </dsp:sp>
    <dsp:sp modelId="{EFBB6D19-3245-3B45-9C53-FFE765D965C6}">
      <dsp:nvSpPr>
        <dsp:cNvPr id="0" name=""/>
        <dsp:cNvSpPr/>
      </dsp:nvSpPr>
      <dsp:spPr>
        <a:xfrm>
          <a:off x="0" y="1582044"/>
          <a:ext cx="6900512" cy="0"/>
        </a:xfrm>
        <a:prstGeom prst="line">
          <a:avLst/>
        </a:prstGeom>
        <a:solidFill>
          <a:schemeClr val="lt1">
            <a:hueOff val="0"/>
            <a:satOff val="0"/>
            <a:lumOff val="0"/>
            <a:alphaOff val="0"/>
          </a:schemeClr>
        </a:solidFill>
        <a:ln w="12700" cap="flat" cmpd="sng" algn="ctr">
          <a:solidFill>
            <a:srgbClr val="91C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D48167-715F-4040-B4F3-DB42567E770B}">
      <dsp:nvSpPr>
        <dsp:cNvPr id="0" name=""/>
        <dsp:cNvSpPr/>
      </dsp:nvSpPr>
      <dsp:spPr>
        <a:xfrm>
          <a:off x="0" y="1582044"/>
          <a:ext cx="6900512" cy="39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Capital :</a:t>
          </a:r>
          <a:endParaRPr lang="en-US" sz="1800" kern="1200"/>
        </a:p>
      </dsp:txBody>
      <dsp:txXfrm>
        <a:off x="0" y="1582044"/>
        <a:ext cx="6900512" cy="395342"/>
      </dsp:txXfrm>
    </dsp:sp>
    <dsp:sp modelId="{4E044F0A-7039-B34D-95C3-65C204B8ED96}">
      <dsp:nvSpPr>
        <dsp:cNvPr id="0" name=""/>
        <dsp:cNvSpPr/>
      </dsp:nvSpPr>
      <dsp:spPr>
        <a:xfrm>
          <a:off x="0" y="1977386"/>
          <a:ext cx="6900512" cy="0"/>
        </a:xfrm>
        <a:prstGeom prst="line">
          <a:avLst/>
        </a:prstGeom>
        <a:solidFill>
          <a:schemeClr val="lt1">
            <a:hueOff val="0"/>
            <a:satOff val="0"/>
            <a:lumOff val="0"/>
            <a:alphaOff val="0"/>
          </a:schemeClr>
        </a:solidFill>
        <a:ln w="12700" cap="flat" cmpd="sng" algn="ctr">
          <a:solidFill>
            <a:srgbClr val="91C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F2805D-E315-E04E-B143-85526F8D0A60}">
      <dsp:nvSpPr>
        <dsp:cNvPr id="0" name=""/>
        <dsp:cNvSpPr/>
      </dsp:nvSpPr>
      <dsp:spPr>
        <a:xfrm>
          <a:off x="0" y="1977386"/>
          <a:ext cx="6900512" cy="39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Numéro SIREN :</a:t>
          </a:r>
          <a:endParaRPr lang="en-US" sz="1800" kern="1200"/>
        </a:p>
      </dsp:txBody>
      <dsp:txXfrm>
        <a:off x="0" y="1977386"/>
        <a:ext cx="6900512" cy="395342"/>
      </dsp:txXfrm>
    </dsp:sp>
    <dsp:sp modelId="{B0E21DD5-F0F1-C644-8768-1B11E00D5CAB}">
      <dsp:nvSpPr>
        <dsp:cNvPr id="0" name=""/>
        <dsp:cNvSpPr/>
      </dsp:nvSpPr>
      <dsp:spPr>
        <a:xfrm>
          <a:off x="0" y="2372728"/>
          <a:ext cx="6900512" cy="0"/>
        </a:xfrm>
        <a:prstGeom prst="line">
          <a:avLst/>
        </a:prstGeom>
        <a:solidFill>
          <a:schemeClr val="lt1">
            <a:hueOff val="0"/>
            <a:satOff val="0"/>
            <a:lumOff val="0"/>
            <a:alphaOff val="0"/>
          </a:schemeClr>
        </a:solidFill>
        <a:ln w="12700" cap="flat" cmpd="sng" algn="ctr">
          <a:solidFill>
            <a:srgbClr val="91C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031C2C-5221-244D-A607-708836C0E775}">
      <dsp:nvSpPr>
        <dsp:cNvPr id="0" name=""/>
        <dsp:cNvSpPr/>
      </dsp:nvSpPr>
      <dsp:spPr>
        <a:xfrm>
          <a:off x="0" y="2372728"/>
          <a:ext cx="6900512" cy="39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Activité :</a:t>
          </a:r>
          <a:endParaRPr lang="en-US" sz="1800" kern="1200"/>
        </a:p>
      </dsp:txBody>
      <dsp:txXfrm>
        <a:off x="0" y="2372728"/>
        <a:ext cx="6900512" cy="395342"/>
      </dsp:txXfrm>
    </dsp:sp>
    <dsp:sp modelId="{19BED902-CCD4-8A48-952D-06237681AA7F}">
      <dsp:nvSpPr>
        <dsp:cNvPr id="0" name=""/>
        <dsp:cNvSpPr/>
      </dsp:nvSpPr>
      <dsp:spPr>
        <a:xfrm>
          <a:off x="0" y="2768070"/>
          <a:ext cx="6900512" cy="0"/>
        </a:xfrm>
        <a:prstGeom prst="line">
          <a:avLst/>
        </a:prstGeom>
        <a:solidFill>
          <a:schemeClr val="lt1">
            <a:hueOff val="0"/>
            <a:satOff val="0"/>
            <a:lumOff val="0"/>
            <a:alphaOff val="0"/>
          </a:schemeClr>
        </a:solidFill>
        <a:ln w="12700" cap="flat" cmpd="sng" algn="ctr">
          <a:solidFill>
            <a:srgbClr val="91C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D5A136-F24C-6D4C-9088-6F6A71C811C5}">
      <dsp:nvSpPr>
        <dsp:cNvPr id="0" name=""/>
        <dsp:cNvSpPr/>
      </dsp:nvSpPr>
      <dsp:spPr>
        <a:xfrm>
          <a:off x="0" y="2768070"/>
          <a:ext cx="6900512" cy="39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Implantation :</a:t>
          </a:r>
          <a:endParaRPr lang="en-US" sz="1800" kern="1200"/>
        </a:p>
      </dsp:txBody>
      <dsp:txXfrm>
        <a:off x="0" y="2768070"/>
        <a:ext cx="6900512" cy="395342"/>
      </dsp:txXfrm>
    </dsp:sp>
    <dsp:sp modelId="{CD4006A6-A22A-AF41-9BE3-915A68FEDE82}">
      <dsp:nvSpPr>
        <dsp:cNvPr id="0" name=""/>
        <dsp:cNvSpPr/>
      </dsp:nvSpPr>
      <dsp:spPr>
        <a:xfrm>
          <a:off x="0" y="3163412"/>
          <a:ext cx="6900512" cy="0"/>
        </a:xfrm>
        <a:prstGeom prst="line">
          <a:avLst/>
        </a:prstGeom>
        <a:solidFill>
          <a:schemeClr val="lt1">
            <a:hueOff val="0"/>
            <a:satOff val="0"/>
            <a:lumOff val="0"/>
            <a:alphaOff val="0"/>
          </a:schemeClr>
        </a:solidFill>
        <a:ln w="12700" cap="flat" cmpd="sng" algn="ctr">
          <a:solidFill>
            <a:srgbClr val="91C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991AC0-A9EA-D546-9D92-460CF2E67FDE}">
      <dsp:nvSpPr>
        <dsp:cNvPr id="0" name=""/>
        <dsp:cNvSpPr/>
      </dsp:nvSpPr>
      <dsp:spPr>
        <a:xfrm>
          <a:off x="0" y="3163412"/>
          <a:ext cx="6900512" cy="39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Téléphone :</a:t>
          </a:r>
          <a:endParaRPr lang="en-US" sz="1800" kern="1200"/>
        </a:p>
      </dsp:txBody>
      <dsp:txXfrm>
        <a:off x="0" y="3163412"/>
        <a:ext cx="6900512" cy="395342"/>
      </dsp:txXfrm>
    </dsp:sp>
    <dsp:sp modelId="{72FD530B-0D06-F44E-9416-610ECB0D3649}">
      <dsp:nvSpPr>
        <dsp:cNvPr id="0" name=""/>
        <dsp:cNvSpPr/>
      </dsp:nvSpPr>
      <dsp:spPr>
        <a:xfrm>
          <a:off x="0" y="3558754"/>
          <a:ext cx="6900512" cy="0"/>
        </a:xfrm>
        <a:prstGeom prst="line">
          <a:avLst/>
        </a:prstGeom>
        <a:solidFill>
          <a:schemeClr val="lt1">
            <a:hueOff val="0"/>
            <a:satOff val="0"/>
            <a:lumOff val="0"/>
            <a:alphaOff val="0"/>
          </a:schemeClr>
        </a:solidFill>
        <a:ln w="12700" cap="flat" cmpd="sng" algn="ctr">
          <a:solidFill>
            <a:srgbClr val="91C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BA6925-6C97-A842-8D6A-24AA78155CEF}">
      <dsp:nvSpPr>
        <dsp:cNvPr id="0" name=""/>
        <dsp:cNvSpPr/>
      </dsp:nvSpPr>
      <dsp:spPr>
        <a:xfrm>
          <a:off x="0" y="3558754"/>
          <a:ext cx="6900512" cy="39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Télécopie :</a:t>
          </a:r>
          <a:endParaRPr lang="en-US" sz="1800" kern="1200"/>
        </a:p>
      </dsp:txBody>
      <dsp:txXfrm>
        <a:off x="0" y="3558754"/>
        <a:ext cx="6900512" cy="395342"/>
      </dsp:txXfrm>
    </dsp:sp>
    <dsp:sp modelId="{DE6854B8-CBB5-9048-9610-83377F40A8C1}">
      <dsp:nvSpPr>
        <dsp:cNvPr id="0" name=""/>
        <dsp:cNvSpPr/>
      </dsp:nvSpPr>
      <dsp:spPr>
        <a:xfrm>
          <a:off x="0" y="3954096"/>
          <a:ext cx="6900512" cy="0"/>
        </a:xfrm>
        <a:prstGeom prst="line">
          <a:avLst/>
        </a:prstGeom>
        <a:solidFill>
          <a:schemeClr val="lt1">
            <a:hueOff val="0"/>
            <a:satOff val="0"/>
            <a:lumOff val="0"/>
            <a:alphaOff val="0"/>
          </a:schemeClr>
        </a:solidFill>
        <a:ln w="12700" cap="flat" cmpd="sng" algn="ctr">
          <a:solidFill>
            <a:srgbClr val="91C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D9439D-7A36-574E-8D00-BF27E411B63A}">
      <dsp:nvSpPr>
        <dsp:cNvPr id="0" name=""/>
        <dsp:cNvSpPr/>
      </dsp:nvSpPr>
      <dsp:spPr>
        <a:xfrm>
          <a:off x="0" y="3954096"/>
          <a:ext cx="6900512" cy="39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Adresse mél :</a:t>
          </a:r>
          <a:endParaRPr lang="en-US" sz="1800" kern="1200"/>
        </a:p>
      </dsp:txBody>
      <dsp:txXfrm>
        <a:off x="0" y="3954096"/>
        <a:ext cx="6900512" cy="395342"/>
      </dsp:txXfrm>
    </dsp:sp>
    <dsp:sp modelId="{0E6483DC-01D9-BF44-8D55-AEE014253338}">
      <dsp:nvSpPr>
        <dsp:cNvPr id="0" name=""/>
        <dsp:cNvSpPr/>
      </dsp:nvSpPr>
      <dsp:spPr>
        <a:xfrm>
          <a:off x="0" y="4349438"/>
          <a:ext cx="6900512" cy="0"/>
        </a:xfrm>
        <a:prstGeom prst="line">
          <a:avLst/>
        </a:prstGeom>
        <a:solidFill>
          <a:schemeClr val="lt1">
            <a:hueOff val="0"/>
            <a:satOff val="0"/>
            <a:lumOff val="0"/>
            <a:alphaOff val="0"/>
          </a:schemeClr>
        </a:solidFill>
        <a:ln w="12700" cap="flat" cmpd="sng" algn="ctr">
          <a:solidFill>
            <a:srgbClr val="91C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62B8FB-95D9-9D44-A49A-8A35B6FEEBF8}">
      <dsp:nvSpPr>
        <dsp:cNvPr id="0" name=""/>
        <dsp:cNvSpPr/>
      </dsp:nvSpPr>
      <dsp:spPr>
        <a:xfrm>
          <a:off x="0" y="4349438"/>
          <a:ext cx="6900512" cy="39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Nombre de salariés :</a:t>
          </a:r>
          <a:endParaRPr lang="en-US" sz="1800" kern="1200"/>
        </a:p>
      </dsp:txBody>
      <dsp:txXfrm>
        <a:off x="0" y="4349438"/>
        <a:ext cx="6900512" cy="395342"/>
      </dsp:txXfrm>
    </dsp:sp>
    <dsp:sp modelId="{E2E59987-64B4-B044-B89A-79F866D79981}">
      <dsp:nvSpPr>
        <dsp:cNvPr id="0" name=""/>
        <dsp:cNvSpPr/>
      </dsp:nvSpPr>
      <dsp:spPr>
        <a:xfrm>
          <a:off x="0" y="4744781"/>
          <a:ext cx="6900512" cy="0"/>
        </a:xfrm>
        <a:prstGeom prst="line">
          <a:avLst/>
        </a:prstGeom>
        <a:solidFill>
          <a:schemeClr val="lt1">
            <a:hueOff val="0"/>
            <a:satOff val="0"/>
            <a:lumOff val="0"/>
            <a:alphaOff val="0"/>
          </a:schemeClr>
        </a:solidFill>
        <a:ln w="12700" cap="flat" cmpd="sng" algn="ctr">
          <a:solidFill>
            <a:srgbClr val="91C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C000E3-61B7-9445-A606-4AEAE41E66D3}">
      <dsp:nvSpPr>
        <dsp:cNvPr id="0" name=""/>
        <dsp:cNvSpPr/>
      </dsp:nvSpPr>
      <dsp:spPr>
        <a:xfrm>
          <a:off x="0" y="4744781"/>
          <a:ext cx="6900512" cy="39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t>Dernier chiffre d'affaire :</a:t>
          </a:r>
          <a:endParaRPr lang="en-US" sz="1800" kern="1200" dirty="0"/>
        </a:p>
      </dsp:txBody>
      <dsp:txXfrm>
        <a:off x="0" y="4744781"/>
        <a:ext cx="6900512" cy="395342"/>
      </dsp:txXfrm>
    </dsp:sp>
    <dsp:sp modelId="{9158DC91-A7C4-5F40-A3D3-E3F1E5E550BD}">
      <dsp:nvSpPr>
        <dsp:cNvPr id="0" name=""/>
        <dsp:cNvSpPr/>
      </dsp:nvSpPr>
      <dsp:spPr>
        <a:xfrm>
          <a:off x="0" y="5140123"/>
          <a:ext cx="6900512" cy="0"/>
        </a:xfrm>
        <a:prstGeom prst="line">
          <a:avLst/>
        </a:prstGeom>
        <a:solidFill>
          <a:schemeClr val="lt1">
            <a:hueOff val="0"/>
            <a:satOff val="0"/>
            <a:lumOff val="0"/>
            <a:alphaOff val="0"/>
          </a:schemeClr>
        </a:solidFill>
        <a:ln w="12700" cap="flat" cmpd="sng" algn="ctr">
          <a:solidFill>
            <a:srgbClr val="91C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F693CC-0B11-9E43-A555-9E474DB316FF}">
      <dsp:nvSpPr>
        <dsp:cNvPr id="0" name=""/>
        <dsp:cNvSpPr/>
      </dsp:nvSpPr>
      <dsp:spPr>
        <a:xfrm>
          <a:off x="0" y="5140123"/>
          <a:ext cx="6900512" cy="39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Site internet :</a:t>
          </a:r>
          <a:endParaRPr lang="en-US" sz="1800" kern="1200"/>
        </a:p>
      </dsp:txBody>
      <dsp:txXfrm>
        <a:off x="0" y="5140123"/>
        <a:ext cx="6900512" cy="39534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056118-A920-F743-93EA-CA137B50131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FF41BAA-BE5F-A544-8A5D-3EFD4C12F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72F9774-C800-D449-ACFB-6ED65E9091A6}"/>
              </a:ext>
            </a:extLst>
          </p:cNvPr>
          <p:cNvSpPr>
            <a:spLocks noGrp="1"/>
          </p:cNvSpPr>
          <p:nvPr>
            <p:ph type="dt" sz="half" idx="10"/>
          </p:nvPr>
        </p:nvSpPr>
        <p:spPr/>
        <p:txBody>
          <a:bodyPr/>
          <a:lstStyle/>
          <a:p>
            <a:fld id="{63BC163E-2911-1943-9522-6D3A5A97039C}" type="datetimeFigureOut">
              <a:rPr lang="fr-FR" smtClean="0"/>
              <a:t>26/05/2026</a:t>
            </a:fld>
            <a:endParaRPr lang="fr-FR"/>
          </a:p>
        </p:txBody>
      </p:sp>
      <p:sp>
        <p:nvSpPr>
          <p:cNvPr id="5" name="Espace réservé du pied de page 4">
            <a:extLst>
              <a:ext uri="{FF2B5EF4-FFF2-40B4-BE49-F238E27FC236}">
                <a16:creationId xmlns:a16="http://schemas.microsoft.com/office/drawing/2014/main" id="{A85E69D3-01C1-6B40-864D-2E7E1739660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63A8C19-B420-6643-B27E-4F524AF470AF}"/>
              </a:ext>
            </a:extLst>
          </p:cNvPr>
          <p:cNvSpPr>
            <a:spLocks noGrp="1"/>
          </p:cNvSpPr>
          <p:nvPr>
            <p:ph type="sldNum" sz="quarter" idx="12"/>
          </p:nvPr>
        </p:nvSpPr>
        <p:spPr/>
        <p:txBody>
          <a:bodyPr/>
          <a:lstStyle/>
          <a:p>
            <a:fld id="{646CE4FE-3DC2-F64E-ACD7-A74AD3D32064}" type="slidenum">
              <a:rPr lang="fr-FR" smtClean="0"/>
              <a:t>‹N°›</a:t>
            </a:fld>
            <a:endParaRPr lang="fr-FR"/>
          </a:p>
        </p:txBody>
      </p:sp>
    </p:spTree>
    <p:extLst>
      <p:ext uri="{BB962C8B-B14F-4D97-AF65-F5344CB8AC3E}">
        <p14:creationId xmlns:p14="http://schemas.microsoft.com/office/powerpoint/2010/main" val="2160467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46BAE8-B3B6-C24D-AB23-EE2D1785A25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4E5E6D0-B4A3-E34D-8DD4-6ECC89724E4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9245B7E-12B4-F64E-A86E-002D75FA9E11}"/>
              </a:ext>
            </a:extLst>
          </p:cNvPr>
          <p:cNvSpPr>
            <a:spLocks noGrp="1"/>
          </p:cNvSpPr>
          <p:nvPr>
            <p:ph type="dt" sz="half" idx="10"/>
          </p:nvPr>
        </p:nvSpPr>
        <p:spPr/>
        <p:txBody>
          <a:bodyPr/>
          <a:lstStyle/>
          <a:p>
            <a:fld id="{63BC163E-2911-1943-9522-6D3A5A97039C}" type="datetimeFigureOut">
              <a:rPr lang="fr-FR" smtClean="0"/>
              <a:t>26/05/2026</a:t>
            </a:fld>
            <a:endParaRPr lang="fr-FR"/>
          </a:p>
        </p:txBody>
      </p:sp>
      <p:sp>
        <p:nvSpPr>
          <p:cNvPr id="5" name="Espace réservé du pied de page 4">
            <a:extLst>
              <a:ext uri="{FF2B5EF4-FFF2-40B4-BE49-F238E27FC236}">
                <a16:creationId xmlns:a16="http://schemas.microsoft.com/office/drawing/2014/main" id="{36EC0367-044F-604E-97A7-9B4D4368251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8C05743-6A18-8A4B-BDCD-37D7B70CBFA8}"/>
              </a:ext>
            </a:extLst>
          </p:cNvPr>
          <p:cNvSpPr>
            <a:spLocks noGrp="1"/>
          </p:cNvSpPr>
          <p:nvPr>
            <p:ph type="sldNum" sz="quarter" idx="12"/>
          </p:nvPr>
        </p:nvSpPr>
        <p:spPr/>
        <p:txBody>
          <a:bodyPr/>
          <a:lstStyle/>
          <a:p>
            <a:fld id="{646CE4FE-3DC2-F64E-ACD7-A74AD3D32064}" type="slidenum">
              <a:rPr lang="fr-FR" smtClean="0"/>
              <a:t>‹N°›</a:t>
            </a:fld>
            <a:endParaRPr lang="fr-FR"/>
          </a:p>
        </p:txBody>
      </p:sp>
    </p:spTree>
    <p:extLst>
      <p:ext uri="{BB962C8B-B14F-4D97-AF65-F5344CB8AC3E}">
        <p14:creationId xmlns:p14="http://schemas.microsoft.com/office/powerpoint/2010/main" val="1900354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0FC64BE-29AB-7D4B-98AD-8A5F7EAA952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41B5487-0215-1B41-A439-8009CF1D840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00870F2-DCAB-F245-8009-C7748BBB7CC9}"/>
              </a:ext>
            </a:extLst>
          </p:cNvPr>
          <p:cNvSpPr>
            <a:spLocks noGrp="1"/>
          </p:cNvSpPr>
          <p:nvPr>
            <p:ph type="dt" sz="half" idx="10"/>
          </p:nvPr>
        </p:nvSpPr>
        <p:spPr/>
        <p:txBody>
          <a:bodyPr/>
          <a:lstStyle/>
          <a:p>
            <a:fld id="{63BC163E-2911-1943-9522-6D3A5A97039C}" type="datetimeFigureOut">
              <a:rPr lang="fr-FR" smtClean="0"/>
              <a:t>26/05/2026</a:t>
            </a:fld>
            <a:endParaRPr lang="fr-FR"/>
          </a:p>
        </p:txBody>
      </p:sp>
      <p:sp>
        <p:nvSpPr>
          <p:cNvPr id="5" name="Espace réservé du pied de page 4">
            <a:extLst>
              <a:ext uri="{FF2B5EF4-FFF2-40B4-BE49-F238E27FC236}">
                <a16:creationId xmlns:a16="http://schemas.microsoft.com/office/drawing/2014/main" id="{0BBAD1C1-3E12-B645-9D95-E4726465721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7D8069F-9297-F845-BF80-A06202D73FB8}"/>
              </a:ext>
            </a:extLst>
          </p:cNvPr>
          <p:cNvSpPr>
            <a:spLocks noGrp="1"/>
          </p:cNvSpPr>
          <p:nvPr>
            <p:ph type="sldNum" sz="quarter" idx="12"/>
          </p:nvPr>
        </p:nvSpPr>
        <p:spPr/>
        <p:txBody>
          <a:bodyPr/>
          <a:lstStyle/>
          <a:p>
            <a:fld id="{646CE4FE-3DC2-F64E-ACD7-A74AD3D32064}" type="slidenum">
              <a:rPr lang="fr-FR" smtClean="0"/>
              <a:t>‹N°›</a:t>
            </a:fld>
            <a:endParaRPr lang="fr-FR"/>
          </a:p>
        </p:txBody>
      </p:sp>
    </p:spTree>
    <p:extLst>
      <p:ext uri="{BB962C8B-B14F-4D97-AF65-F5344CB8AC3E}">
        <p14:creationId xmlns:p14="http://schemas.microsoft.com/office/powerpoint/2010/main" val="177267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DF010-0DAB-D540-B2EB-EF2DEAE3F5A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D75DF46-28CA-EF4B-835C-14762822A5A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7F44F7B-62AB-594D-B9ED-31A7FA9CA6ED}"/>
              </a:ext>
            </a:extLst>
          </p:cNvPr>
          <p:cNvSpPr>
            <a:spLocks noGrp="1"/>
          </p:cNvSpPr>
          <p:nvPr>
            <p:ph type="dt" sz="half" idx="10"/>
          </p:nvPr>
        </p:nvSpPr>
        <p:spPr/>
        <p:txBody>
          <a:bodyPr/>
          <a:lstStyle/>
          <a:p>
            <a:fld id="{63BC163E-2911-1943-9522-6D3A5A97039C}" type="datetimeFigureOut">
              <a:rPr lang="fr-FR" smtClean="0"/>
              <a:t>26/05/2026</a:t>
            </a:fld>
            <a:endParaRPr lang="fr-FR"/>
          </a:p>
        </p:txBody>
      </p:sp>
      <p:sp>
        <p:nvSpPr>
          <p:cNvPr id="5" name="Espace réservé du pied de page 4">
            <a:extLst>
              <a:ext uri="{FF2B5EF4-FFF2-40B4-BE49-F238E27FC236}">
                <a16:creationId xmlns:a16="http://schemas.microsoft.com/office/drawing/2014/main" id="{DDF6C9B8-EB5D-1847-86F2-BC564DDF17B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08CE57-2D9E-6641-8A4B-3C0D62BB6B4F}"/>
              </a:ext>
            </a:extLst>
          </p:cNvPr>
          <p:cNvSpPr>
            <a:spLocks noGrp="1"/>
          </p:cNvSpPr>
          <p:nvPr>
            <p:ph type="sldNum" sz="quarter" idx="12"/>
          </p:nvPr>
        </p:nvSpPr>
        <p:spPr/>
        <p:txBody>
          <a:bodyPr/>
          <a:lstStyle/>
          <a:p>
            <a:fld id="{646CE4FE-3DC2-F64E-ACD7-A74AD3D32064}" type="slidenum">
              <a:rPr lang="fr-FR" smtClean="0"/>
              <a:t>‹N°›</a:t>
            </a:fld>
            <a:endParaRPr lang="fr-FR"/>
          </a:p>
        </p:txBody>
      </p:sp>
    </p:spTree>
    <p:extLst>
      <p:ext uri="{BB962C8B-B14F-4D97-AF65-F5344CB8AC3E}">
        <p14:creationId xmlns:p14="http://schemas.microsoft.com/office/powerpoint/2010/main" val="3215683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35188-68A0-FA42-9B6E-4A7589B9AB6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CC859FC-CD1F-A941-BC00-FD4A6956CE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CB5A5FE-771D-C14D-BA75-122751AB3A95}"/>
              </a:ext>
            </a:extLst>
          </p:cNvPr>
          <p:cNvSpPr>
            <a:spLocks noGrp="1"/>
          </p:cNvSpPr>
          <p:nvPr>
            <p:ph type="dt" sz="half" idx="10"/>
          </p:nvPr>
        </p:nvSpPr>
        <p:spPr/>
        <p:txBody>
          <a:bodyPr/>
          <a:lstStyle/>
          <a:p>
            <a:fld id="{63BC163E-2911-1943-9522-6D3A5A97039C}" type="datetimeFigureOut">
              <a:rPr lang="fr-FR" smtClean="0"/>
              <a:t>26/05/2026</a:t>
            </a:fld>
            <a:endParaRPr lang="fr-FR"/>
          </a:p>
        </p:txBody>
      </p:sp>
      <p:sp>
        <p:nvSpPr>
          <p:cNvPr id="5" name="Espace réservé du pied de page 4">
            <a:extLst>
              <a:ext uri="{FF2B5EF4-FFF2-40B4-BE49-F238E27FC236}">
                <a16:creationId xmlns:a16="http://schemas.microsoft.com/office/drawing/2014/main" id="{AB3C2563-041B-7742-9770-F20FEF6325E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7958FAE-FBC4-C149-8DB8-8078BD06B70F}"/>
              </a:ext>
            </a:extLst>
          </p:cNvPr>
          <p:cNvSpPr>
            <a:spLocks noGrp="1"/>
          </p:cNvSpPr>
          <p:nvPr>
            <p:ph type="sldNum" sz="quarter" idx="12"/>
          </p:nvPr>
        </p:nvSpPr>
        <p:spPr/>
        <p:txBody>
          <a:bodyPr/>
          <a:lstStyle/>
          <a:p>
            <a:fld id="{646CE4FE-3DC2-F64E-ACD7-A74AD3D32064}" type="slidenum">
              <a:rPr lang="fr-FR" smtClean="0"/>
              <a:t>‹N°›</a:t>
            </a:fld>
            <a:endParaRPr lang="fr-FR"/>
          </a:p>
        </p:txBody>
      </p:sp>
    </p:spTree>
    <p:extLst>
      <p:ext uri="{BB962C8B-B14F-4D97-AF65-F5344CB8AC3E}">
        <p14:creationId xmlns:p14="http://schemas.microsoft.com/office/powerpoint/2010/main" val="3411027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6E2575-06B2-2342-92F6-9686BB899BF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90A6090-74E6-D843-BAE2-853308AE060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D4B17A1-CFAD-5A42-BCAA-844F72226CF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61B0C3B-7BC6-9E49-BB89-91E33B464E38}"/>
              </a:ext>
            </a:extLst>
          </p:cNvPr>
          <p:cNvSpPr>
            <a:spLocks noGrp="1"/>
          </p:cNvSpPr>
          <p:nvPr>
            <p:ph type="dt" sz="half" idx="10"/>
          </p:nvPr>
        </p:nvSpPr>
        <p:spPr/>
        <p:txBody>
          <a:bodyPr/>
          <a:lstStyle/>
          <a:p>
            <a:fld id="{63BC163E-2911-1943-9522-6D3A5A97039C}" type="datetimeFigureOut">
              <a:rPr lang="fr-FR" smtClean="0"/>
              <a:t>26/05/2026</a:t>
            </a:fld>
            <a:endParaRPr lang="fr-FR"/>
          </a:p>
        </p:txBody>
      </p:sp>
      <p:sp>
        <p:nvSpPr>
          <p:cNvPr id="6" name="Espace réservé du pied de page 5">
            <a:extLst>
              <a:ext uri="{FF2B5EF4-FFF2-40B4-BE49-F238E27FC236}">
                <a16:creationId xmlns:a16="http://schemas.microsoft.com/office/drawing/2014/main" id="{E0D7713F-FC84-2C4A-9D58-412764303CB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F4934E0-3C4E-EA4C-B104-629EAD3B647C}"/>
              </a:ext>
            </a:extLst>
          </p:cNvPr>
          <p:cNvSpPr>
            <a:spLocks noGrp="1"/>
          </p:cNvSpPr>
          <p:nvPr>
            <p:ph type="sldNum" sz="quarter" idx="12"/>
          </p:nvPr>
        </p:nvSpPr>
        <p:spPr/>
        <p:txBody>
          <a:bodyPr/>
          <a:lstStyle/>
          <a:p>
            <a:fld id="{646CE4FE-3DC2-F64E-ACD7-A74AD3D32064}" type="slidenum">
              <a:rPr lang="fr-FR" smtClean="0"/>
              <a:t>‹N°›</a:t>
            </a:fld>
            <a:endParaRPr lang="fr-FR"/>
          </a:p>
        </p:txBody>
      </p:sp>
    </p:spTree>
    <p:extLst>
      <p:ext uri="{BB962C8B-B14F-4D97-AF65-F5344CB8AC3E}">
        <p14:creationId xmlns:p14="http://schemas.microsoft.com/office/powerpoint/2010/main" val="2197862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1C7ED5-72CC-F04B-B803-A8C0E46D09B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0EDC60A-E632-EF46-900C-CDA81D6A83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D523679-77B6-7C43-AC79-ED1659FC57C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EE715EF-D31C-324E-B941-2842ECF2AC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48C426D-CED1-E245-A282-DAA3E72E5F9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A57341B-157A-C244-927F-67BF98F54406}"/>
              </a:ext>
            </a:extLst>
          </p:cNvPr>
          <p:cNvSpPr>
            <a:spLocks noGrp="1"/>
          </p:cNvSpPr>
          <p:nvPr>
            <p:ph type="dt" sz="half" idx="10"/>
          </p:nvPr>
        </p:nvSpPr>
        <p:spPr/>
        <p:txBody>
          <a:bodyPr/>
          <a:lstStyle/>
          <a:p>
            <a:fld id="{63BC163E-2911-1943-9522-6D3A5A97039C}" type="datetimeFigureOut">
              <a:rPr lang="fr-FR" smtClean="0"/>
              <a:t>26/05/2026</a:t>
            </a:fld>
            <a:endParaRPr lang="fr-FR"/>
          </a:p>
        </p:txBody>
      </p:sp>
      <p:sp>
        <p:nvSpPr>
          <p:cNvPr id="8" name="Espace réservé du pied de page 7">
            <a:extLst>
              <a:ext uri="{FF2B5EF4-FFF2-40B4-BE49-F238E27FC236}">
                <a16:creationId xmlns:a16="http://schemas.microsoft.com/office/drawing/2014/main" id="{055C8CDF-0A3B-9B47-A404-C6F9C550B44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F9777B1-08F6-DA4C-A90A-7D7646B044C4}"/>
              </a:ext>
            </a:extLst>
          </p:cNvPr>
          <p:cNvSpPr>
            <a:spLocks noGrp="1"/>
          </p:cNvSpPr>
          <p:nvPr>
            <p:ph type="sldNum" sz="quarter" idx="12"/>
          </p:nvPr>
        </p:nvSpPr>
        <p:spPr/>
        <p:txBody>
          <a:bodyPr/>
          <a:lstStyle/>
          <a:p>
            <a:fld id="{646CE4FE-3DC2-F64E-ACD7-A74AD3D32064}" type="slidenum">
              <a:rPr lang="fr-FR" smtClean="0"/>
              <a:t>‹N°›</a:t>
            </a:fld>
            <a:endParaRPr lang="fr-FR"/>
          </a:p>
        </p:txBody>
      </p:sp>
    </p:spTree>
    <p:extLst>
      <p:ext uri="{BB962C8B-B14F-4D97-AF65-F5344CB8AC3E}">
        <p14:creationId xmlns:p14="http://schemas.microsoft.com/office/powerpoint/2010/main" val="2711151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ACA910-72C5-C247-BC1F-A0874DC709C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BD47A31-50D1-6E4B-A950-41F62F8D09A5}"/>
              </a:ext>
            </a:extLst>
          </p:cNvPr>
          <p:cNvSpPr>
            <a:spLocks noGrp="1"/>
          </p:cNvSpPr>
          <p:nvPr>
            <p:ph type="dt" sz="half" idx="10"/>
          </p:nvPr>
        </p:nvSpPr>
        <p:spPr/>
        <p:txBody>
          <a:bodyPr/>
          <a:lstStyle/>
          <a:p>
            <a:fld id="{63BC163E-2911-1943-9522-6D3A5A97039C}" type="datetimeFigureOut">
              <a:rPr lang="fr-FR" smtClean="0"/>
              <a:t>26/05/2026</a:t>
            </a:fld>
            <a:endParaRPr lang="fr-FR"/>
          </a:p>
        </p:txBody>
      </p:sp>
      <p:sp>
        <p:nvSpPr>
          <p:cNvPr id="4" name="Espace réservé du pied de page 3">
            <a:extLst>
              <a:ext uri="{FF2B5EF4-FFF2-40B4-BE49-F238E27FC236}">
                <a16:creationId xmlns:a16="http://schemas.microsoft.com/office/drawing/2014/main" id="{02BC295B-754C-DF4F-BEB3-8F80238027B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4D6240F-C9DB-9740-ADF1-F24BE58D13D7}"/>
              </a:ext>
            </a:extLst>
          </p:cNvPr>
          <p:cNvSpPr>
            <a:spLocks noGrp="1"/>
          </p:cNvSpPr>
          <p:nvPr>
            <p:ph type="sldNum" sz="quarter" idx="12"/>
          </p:nvPr>
        </p:nvSpPr>
        <p:spPr/>
        <p:txBody>
          <a:bodyPr/>
          <a:lstStyle/>
          <a:p>
            <a:fld id="{646CE4FE-3DC2-F64E-ACD7-A74AD3D32064}" type="slidenum">
              <a:rPr lang="fr-FR" smtClean="0"/>
              <a:t>‹N°›</a:t>
            </a:fld>
            <a:endParaRPr lang="fr-FR"/>
          </a:p>
        </p:txBody>
      </p:sp>
    </p:spTree>
    <p:extLst>
      <p:ext uri="{BB962C8B-B14F-4D97-AF65-F5344CB8AC3E}">
        <p14:creationId xmlns:p14="http://schemas.microsoft.com/office/powerpoint/2010/main" val="695196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E481A4A-4849-A841-9B73-E2B5DFFEF50F}"/>
              </a:ext>
            </a:extLst>
          </p:cNvPr>
          <p:cNvSpPr>
            <a:spLocks noGrp="1"/>
          </p:cNvSpPr>
          <p:nvPr>
            <p:ph type="dt" sz="half" idx="10"/>
          </p:nvPr>
        </p:nvSpPr>
        <p:spPr/>
        <p:txBody>
          <a:bodyPr/>
          <a:lstStyle/>
          <a:p>
            <a:fld id="{63BC163E-2911-1943-9522-6D3A5A97039C}" type="datetimeFigureOut">
              <a:rPr lang="fr-FR" smtClean="0"/>
              <a:t>26/05/2026</a:t>
            </a:fld>
            <a:endParaRPr lang="fr-FR"/>
          </a:p>
        </p:txBody>
      </p:sp>
      <p:sp>
        <p:nvSpPr>
          <p:cNvPr id="3" name="Espace réservé du pied de page 2">
            <a:extLst>
              <a:ext uri="{FF2B5EF4-FFF2-40B4-BE49-F238E27FC236}">
                <a16:creationId xmlns:a16="http://schemas.microsoft.com/office/drawing/2014/main" id="{E3995938-4C8C-EB4E-8F6B-EEAEA74802E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E88494C-AB7D-F943-B5CA-61658CBDF568}"/>
              </a:ext>
            </a:extLst>
          </p:cNvPr>
          <p:cNvSpPr>
            <a:spLocks noGrp="1"/>
          </p:cNvSpPr>
          <p:nvPr>
            <p:ph type="sldNum" sz="quarter" idx="12"/>
          </p:nvPr>
        </p:nvSpPr>
        <p:spPr/>
        <p:txBody>
          <a:bodyPr/>
          <a:lstStyle/>
          <a:p>
            <a:fld id="{646CE4FE-3DC2-F64E-ACD7-A74AD3D32064}" type="slidenum">
              <a:rPr lang="fr-FR" smtClean="0"/>
              <a:t>‹N°›</a:t>
            </a:fld>
            <a:endParaRPr lang="fr-FR"/>
          </a:p>
        </p:txBody>
      </p:sp>
    </p:spTree>
    <p:extLst>
      <p:ext uri="{BB962C8B-B14F-4D97-AF65-F5344CB8AC3E}">
        <p14:creationId xmlns:p14="http://schemas.microsoft.com/office/powerpoint/2010/main" val="3692677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BE9224-63FB-C748-A841-9BE6FFD8FE0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DA99911-A74E-3F41-9F56-3C7F514DD6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A44C5B0-FB1D-E246-8BB6-04C9069960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5AB4A8A-F3E8-B346-B9B6-69BE356080AC}"/>
              </a:ext>
            </a:extLst>
          </p:cNvPr>
          <p:cNvSpPr>
            <a:spLocks noGrp="1"/>
          </p:cNvSpPr>
          <p:nvPr>
            <p:ph type="dt" sz="half" idx="10"/>
          </p:nvPr>
        </p:nvSpPr>
        <p:spPr/>
        <p:txBody>
          <a:bodyPr/>
          <a:lstStyle/>
          <a:p>
            <a:fld id="{63BC163E-2911-1943-9522-6D3A5A97039C}" type="datetimeFigureOut">
              <a:rPr lang="fr-FR" smtClean="0"/>
              <a:t>26/05/2026</a:t>
            </a:fld>
            <a:endParaRPr lang="fr-FR"/>
          </a:p>
        </p:txBody>
      </p:sp>
      <p:sp>
        <p:nvSpPr>
          <p:cNvPr id="6" name="Espace réservé du pied de page 5">
            <a:extLst>
              <a:ext uri="{FF2B5EF4-FFF2-40B4-BE49-F238E27FC236}">
                <a16:creationId xmlns:a16="http://schemas.microsoft.com/office/drawing/2014/main" id="{049B382D-D156-AA4A-B889-B69CD80016D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76CF89D-6947-F540-A63E-5A18293877EB}"/>
              </a:ext>
            </a:extLst>
          </p:cNvPr>
          <p:cNvSpPr>
            <a:spLocks noGrp="1"/>
          </p:cNvSpPr>
          <p:nvPr>
            <p:ph type="sldNum" sz="quarter" idx="12"/>
          </p:nvPr>
        </p:nvSpPr>
        <p:spPr/>
        <p:txBody>
          <a:bodyPr/>
          <a:lstStyle/>
          <a:p>
            <a:fld id="{646CE4FE-3DC2-F64E-ACD7-A74AD3D32064}" type="slidenum">
              <a:rPr lang="fr-FR" smtClean="0"/>
              <a:t>‹N°›</a:t>
            </a:fld>
            <a:endParaRPr lang="fr-FR"/>
          </a:p>
        </p:txBody>
      </p:sp>
    </p:spTree>
    <p:extLst>
      <p:ext uri="{BB962C8B-B14F-4D97-AF65-F5344CB8AC3E}">
        <p14:creationId xmlns:p14="http://schemas.microsoft.com/office/powerpoint/2010/main" val="407219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9370E3-6909-E349-AEC4-5D7815ED68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30F54EF-3919-3F43-90B4-2BDE250A1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BB3955F9-2AA0-D144-84E2-4EBFA748A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2B6314F-9601-2445-80A1-80027A485720}"/>
              </a:ext>
            </a:extLst>
          </p:cNvPr>
          <p:cNvSpPr>
            <a:spLocks noGrp="1"/>
          </p:cNvSpPr>
          <p:nvPr>
            <p:ph type="dt" sz="half" idx="10"/>
          </p:nvPr>
        </p:nvSpPr>
        <p:spPr/>
        <p:txBody>
          <a:bodyPr/>
          <a:lstStyle/>
          <a:p>
            <a:fld id="{63BC163E-2911-1943-9522-6D3A5A97039C}" type="datetimeFigureOut">
              <a:rPr lang="fr-FR" smtClean="0"/>
              <a:t>26/05/2026</a:t>
            </a:fld>
            <a:endParaRPr lang="fr-FR"/>
          </a:p>
        </p:txBody>
      </p:sp>
      <p:sp>
        <p:nvSpPr>
          <p:cNvPr id="6" name="Espace réservé du pied de page 5">
            <a:extLst>
              <a:ext uri="{FF2B5EF4-FFF2-40B4-BE49-F238E27FC236}">
                <a16:creationId xmlns:a16="http://schemas.microsoft.com/office/drawing/2014/main" id="{5F706027-7F1A-6F4E-939D-1D62BF70414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BA9C323-426C-6D49-9BB9-F4BB0A92F4FA}"/>
              </a:ext>
            </a:extLst>
          </p:cNvPr>
          <p:cNvSpPr>
            <a:spLocks noGrp="1"/>
          </p:cNvSpPr>
          <p:nvPr>
            <p:ph type="sldNum" sz="quarter" idx="12"/>
          </p:nvPr>
        </p:nvSpPr>
        <p:spPr/>
        <p:txBody>
          <a:bodyPr/>
          <a:lstStyle/>
          <a:p>
            <a:fld id="{646CE4FE-3DC2-F64E-ACD7-A74AD3D32064}" type="slidenum">
              <a:rPr lang="fr-FR" smtClean="0"/>
              <a:t>‹N°›</a:t>
            </a:fld>
            <a:endParaRPr lang="fr-FR"/>
          </a:p>
        </p:txBody>
      </p:sp>
    </p:spTree>
    <p:extLst>
      <p:ext uri="{BB962C8B-B14F-4D97-AF65-F5344CB8AC3E}">
        <p14:creationId xmlns:p14="http://schemas.microsoft.com/office/powerpoint/2010/main" val="3140226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F9BFC25-EB57-B640-8D80-D01882F6CA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8CE5161-6E99-A847-AD9C-982D3AD38B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DFAD9D4-1A7D-AB42-AB5E-C0782C07C2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C163E-2911-1943-9522-6D3A5A97039C}" type="datetimeFigureOut">
              <a:rPr lang="fr-FR" smtClean="0"/>
              <a:t>26/05/2026</a:t>
            </a:fld>
            <a:endParaRPr lang="fr-FR"/>
          </a:p>
        </p:txBody>
      </p:sp>
      <p:sp>
        <p:nvSpPr>
          <p:cNvPr id="5" name="Espace réservé du pied de page 4">
            <a:extLst>
              <a:ext uri="{FF2B5EF4-FFF2-40B4-BE49-F238E27FC236}">
                <a16:creationId xmlns:a16="http://schemas.microsoft.com/office/drawing/2014/main" id="{F7BD5259-2F02-0545-87F3-1EB6D89977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7B491EB-6B1F-9B45-BDB5-311F7DA895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CE4FE-3DC2-F64E-ACD7-A74AD3D32064}" type="slidenum">
              <a:rPr lang="fr-FR" smtClean="0"/>
              <a:t>‹N°›</a:t>
            </a:fld>
            <a:endParaRPr lang="fr-FR"/>
          </a:p>
        </p:txBody>
      </p:sp>
    </p:spTree>
    <p:extLst>
      <p:ext uri="{BB962C8B-B14F-4D97-AF65-F5344CB8AC3E}">
        <p14:creationId xmlns:p14="http://schemas.microsoft.com/office/powerpoint/2010/main" val="3578756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957199E-57EF-1F44-85FB-91D587A7EDDD}"/>
              </a:ext>
            </a:extLst>
          </p:cNvPr>
          <p:cNvSpPr>
            <a:spLocks noGrp="1"/>
          </p:cNvSpPr>
          <p:nvPr>
            <p:ph type="ctrTitle"/>
          </p:nvPr>
        </p:nvSpPr>
        <p:spPr/>
        <p:txBody>
          <a:bodyPr/>
          <a:lstStyle/>
          <a:p>
            <a:endParaRPr lang="fr-FR" dirty="0"/>
          </a:p>
        </p:txBody>
      </p:sp>
      <p:pic>
        <p:nvPicPr>
          <p:cNvPr id="8" name="Image 7">
            <a:extLst>
              <a:ext uri="{FF2B5EF4-FFF2-40B4-BE49-F238E27FC236}">
                <a16:creationId xmlns:a16="http://schemas.microsoft.com/office/drawing/2014/main" id="{87E5D415-0311-1E4A-B65E-AB38C08E1B58}"/>
              </a:ext>
            </a:extLst>
          </p:cNvPr>
          <p:cNvPicPr>
            <a:picLocks noChangeAspect="1"/>
          </p:cNvPicPr>
          <p:nvPr/>
        </p:nvPicPr>
        <p:blipFill>
          <a:blip r:embed="rId2"/>
          <a:srcRect/>
          <a:stretch/>
        </p:blipFill>
        <p:spPr>
          <a:xfrm>
            <a:off x="1" y="-16289"/>
            <a:ext cx="12192000" cy="6890578"/>
          </a:xfrm>
          <a:prstGeom prst="rect">
            <a:avLst/>
          </a:prstGeom>
          <a:solidFill>
            <a:srgbClr val="D83569"/>
          </a:solidFill>
        </p:spPr>
      </p:pic>
    </p:spTree>
    <p:extLst>
      <p:ext uri="{BB962C8B-B14F-4D97-AF65-F5344CB8AC3E}">
        <p14:creationId xmlns:p14="http://schemas.microsoft.com/office/powerpoint/2010/main" val="3655645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9D10C025-864C-4B72-88B0-1B07698E94EB}"/>
              </a:ext>
            </a:extLst>
          </p:cNvPr>
          <p:cNvGraphicFramePr>
            <a:graphicFrameLocks noGrp="1"/>
          </p:cNvGraphicFramePr>
          <p:nvPr>
            <p:ph idx="1"/>
            <p:extLst>
              <p:ext uri="{D42A27DB-BD31-4B8C-83A1-F6EECF244321}">
                <p14:modId xmlns:p14="http://schemas.microsoft.com/office/powerpoint/2010/main" val="300938156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 3" descr="Une image contenant vert, motif, papier d’emballage, Caractère coloré&#10;&#10;Le contenu généré par l’IA peut être incorrect.">
            <a:extLst>
              <a:ext uri="{FF2B5EF4-FFF2-40B4-BE49-F238E27FC236}">
                <a16:creationId xmlns:a16="http://schemas.microsoft.com/office/drawing/2014/main" id="{F825B836-5646-B135-29DA-99F5D5E59834}"/>
              </a:ext>
            </a:extLst>
          </p:cNvPr>
          <p:cNvPicPr>
            <a:picLocks noChangeAspect="1"/>
          </p:cNvPicPr>
          <p:nvPr/>
        </p:nvPicPr>
        <p:blipFill>
          <a:blip r:embed="rId7"/>
          <a:srcRect r="12138"/>
          <a:stretch>
            <a:fillRect/>
          </a:stretch>
        </p:blipFill>
        <p:spPr>
          <a:xfrm>
            <a:off x="0" y="0"/>
            <a:ext cx="4428162" cy="6858000"/>
          </a:xfrm>
          <a:prstGeom prst="rect">
            <a:avLst/>
          </a:prstGeom>
        </p:spPr>
      </p:pic>
      <p:sp>
        <p:nvSpPr>
          <p:cNvPr id="2" name="Titre 1">
            <a:extLst>
              <a:ext uri="{FF2B5EF4-FFF2-40B4-BE49-F238E27FC236}">
                <a16:creationId xmlns:a16="http://schemas.microsoft.com/office/drawing/2014/main" id="{7E7466E9-D952-CB41-BA16-084BCC45F669}"/>
              </a:ext>
            </a:extLst>
          </p:cNvPr>
          <p:cNvSpPr>
            <a:spLocks noGrp="1"/>
          </p:cNvSpPr>
          <p:nvPr>
            <p:ph type="title"/>
          </p:nvPr>
        </p:nvSpPr>
        <p:spPr>
          <a:xfrm>
            <a:off x="635000" y="441789"/>
            <a:ext cx="3418659" cy="1849348"/>
          </a:xfrm>
        </p:spPr>
        <p:txBody>
          <a:bodyPr anchor="ctr">
            <a:normAutofit/>
          </a:bodyPr>
          <a:lstStyle/>
          <a:p>
            <a:r>
              <a:rPr lang="fr-FR" sz="2800" cap="all" dirty="0">
                <a:solidFill>
                  <a:schemeClr val="bg1"/>
                </a:solidFill>
              </a:rPr>
              <a:t>Fiche </a:t>
            </a:r>
            <a:br>
              <a:rPr lang="fr-FR" sz="2800" cap="all" dirty="0">
                <a:solidFill>
                  <a:schemeClr val="bg1"/>
                </a:solidFill>
              </a:rPr>
            </a:br>
            <a:r>
              <a:rPr lang="fr-FR" sz="2800" cap="all" dirty="0">
                <a:solidFill>
                  <a:schemeClr val="bg1"/>
                </a:solidFill>
              </a:rPr>
              <a:t>entreprise</a:t>
            </a:r>
          </a:p>
        </p:txBody>
      </p:sp>
      <p:pic>
        <p:nvPicPr>
          <p:cNvPr id="7" name="Image 6" descr="Une image contenant texte, Police, logo, Graphique&#10;&#10;Le contenu généré par l’IA peut être incorrect.">
            <a:extLst>
              <a:ext uri="{FF2B5EF4-FFF2-40B4-BE49-F238E27FC236}">
                <a16:creationId xmlns:a16="http://schemas.microsoft.com/office/drawing/2014/main" id="{0D1723B7-59FB-3B1E-BD2D-8FDA7B6A7553}"/>
              </a:ext>
            </a:extLst>
          </p:cNvPr>
          <p:cNvPicPr>
            <a:picLocks noChangeAspect="1"/>
          </p:cNvPicPr>
          <p:nvPr/>
        </p:nvPicPr>
        <p:blipFill>
          <a:blip r:embed="rId8"/>
          <a:srcRect l="811" t="28203" r="-811" b="19876"/>
          <a:stretch>
            <a:fillRect/>
          </a:stretch>
        </p:blipFill>
        <p:spPr>
          <a:xfrm>
            <a:off x="1206769" y="6033752"/>
            <a:ext cx="1587500" cy="824248"/>
          </a:xfrm>
          <a:prstGeom prst="rect">
            <a:avLst/>
          </a:prstGeom>
        </p:spPr>
      </p:pic>
    </p:spTree>
    <p:extLst>
      <p:ext uri="{BB962C8B-B14F-4D97-AF65-F5344CB8AC3E}">
        <p14:creationId xmlns:p14="http://schemas.microsoft.com/office/powerpoint/2010/main" val="369355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28C3AE-0284-8547-B90D-01F5E0904F34}"/>
              </a:ext>
            </a:extLst>
          </p:cNvPr>
          <p:cNvSpPr>
            <a:spLocks noGrp="1"/>
          </p:cNvSpPr>
          <p:nvPr>
            <p:ph idx="1"/>
          </p:nvPr>
        </p:nvSpPr>
        <p:spPr>
          <a:xfrm>
            <a:off x="3374796" y="367116"/>
            <a:ext cx="8645311" cy="5413392"/>
          </a:xfrm>
        </p:spPr>
        <p:txBody>
          <a:bodyPr>
            <a:normAutofit/>
          </a:bodyPr>
          <a:lstStyle/>
          <a:p>
            <a:pPr marL="0" indent="0" algn="just">
              <a:buNone/>
            </a:pPr>
            <a:r>
              <a:rPr lang="fr-FR" sz="1600" dirty="0"/>
              <a:t>Expliquez ce choix de pays, les volumes et votre chiffre d'affaires d’exportation réalisés au cours des trois dernières campagnes de commercialisation.</a:t>
            </a:r>
          </a:p>
          <a:p>
            <a:pPr algn="just"/>
            <a:endParaRPr lang="fr-FR" sz="1600" dirty="0"/>
          </a:p>
        </p:txBody>
      </p:sp>
      <p:pic>
        <p:nvPicPr>
          <p:cNvPr id="4" name="Image 3">
            <a:extLst>
              <a:ext uri="{FF2B5EF4-FFF2-40B4-BE49-F238E27FC236}">
                <a16:creationId xmlns:a16="http://schemas.microsoft.com/office/drawing/2014/main" id="{F825B836-5646-B135-29DA-99F5D5E59834}"/>
              </a:ext>
            </a:extLst>
          </p:cNvPr>
          <p:cNvPicPr>
            <a:picLocks noChangeAspect="1"/>
          </p:cNvPicPr>
          <p:nvPr/>
        </p:nvPicPr>
        <p:blipFill>
          <a:blip r:embed="rId2"/>
          <a:srcRect l="16458" r="16458"/>
          <a:stretch/>
        </p:blipFill>
        <p:spPr>
          <a:xfrm>
            <a:off x="0" y="0"/>
            <a:ext cx="3280528" cy="6858000"/>
          </a:xfrm>
          <a:prstGeom prst="rect">
            <a:avLst/>
          </a:prstGeom>
        </p:spPr>
      </p:pic>
      <p:pic>
        <p:nvPicPr>
          <p:cNvPr id="5" name="Image 4" descr="Une image contenant texte, Police, logo, Graphique&#10;&#10;Le contenu généré par l’IA peut être incorrect.">
            <a:extLst>
              <a:ext uri="{FF2B5EF4-FFF2-40B4-BE49-F238E27FC236}">
                <a16:creationId xmlns:a16="http://schemas.microsoft.com/office/drawing/2014/main" id="{0D1723B7-59FB-3B1E-BD2D-8FDA7B6A7553}"/>
              </a:ext>
            </a:extLst>
          </p:cNvPr>
          <p:cNvPicPr>
            <a:picLocks noChangeAspect="1"/>
          </p:cNvPicPr>
          <p:nvPr/>
        </p:nvPicPr>
        <p:blipFill>
          <a:blip r:embed="rId3"/>
          <a:srcRect l="811" t="28203" r="-811" b="19876"/>
          <a:stretch>
            <a:fillRect/>
          </a:stretch>
        </p:blipFill>
        <p:spPr>
          <a:xfrm>
            <a:off x="838201" y="6033752"/>
            <a:ext cx="1587500" cy="824248"/>
          </a:xfrm>
          <a:prstGeom prst="rect">
            <a:avLst/>
          </a:prstGeom>
        </p:spPr>
      </p:pic>
      <p:sp>
        <p:nvSpPr>
          <p:cNvPr id="2" name="Titre 1">
            <a:extLst>
              <a:ext uri="{FF2B5EF4-FFF2-40B4-BE49-F238E27FC236}">
                <a16:creationId xmlns:a16="http://schemas.microsoft.com/office/drawing/2014/main" id="{9121615D-4A48-434A-B3EE-94685E808E4F}"/>
              </a:ext>
            </a:extLst>
          </p:cNvPr>
          <p:cNvSpPr>
            <a:spLocks noGrp="1"/>
          </p:cNvSpPr>
          <p:nvPr>
            <p:ph type="title"/>
          </p:nvPr>
        </p:nvSpPr>
        <p:spPr>
          <a:xfrm>
            <a:off x="479981" y="367116"/>
            <a:ext cx="2894815" cy="1963960"/>
          </a:xfrm>
        </p:spPr>
        <p:txBody>
          <a:bodyPr/>
          <a:lstStyle/>
          <a:p>
            <a:r>
              <a:rPr lang="fr-FR" sz="2800" cap="all" dirty="0">
                <a:solidFill>
                  <a:schemeClr val="bg1"/>
                </a:solidFill>
              </a:rPr>
              <a:t>Choix des </a:t>
            </a:r>
            <a:br>
              <a:rPr lang="fr-FR" sz="2800" cap="all" dirty="0">
                <a:solidFill>
                  <a:schemeClr val="bg1"/>
                </a:solidFill>
              </a:rPr>
            </a:br>
            <a:r>
              <a:rPr lang="fr-FR" sz="2800" cap="all" dirty="0">
                <a:solidFill>
                  <a:schemeClr val="bg1"/>
                </a:solidFill>
              </a:rPr>
              <a:t>pays ciblés</a:t>
            </a:r>
            <a:br>
              <a:rPr lang="fr-FR" dirty="0"/>
            </a:br>
            <a:endParaRPr lang="fr-FR" dirty="0"/>
          </a:p>
        </p:txBody>
      </p:sp>
    </p:spTree>
    <p:extLst>
      <p:ext uri="{BB962C8B-B14F-4D97-AF65-F5344CB8AC3E}">
        <p14:creationId xmlns:p14="http://schemas.microsoft.com/office/powerpoint/2010/main" val="2324026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825B836-5646-B135-29DA-99F5D5E59834}"/>
              </a:ext>
            </a:extLst>
          </p:cNvPr>
          <p:cNvPicPr>
            <a:picLocks noChangeAspect="1"/>
          </p:cNvPicPr>
          <p:nvPr/>
        </p:nvPicPr>
        <p:blipFill>
          <a:blip r:embed="rId2"/>
          <a:srcRect l="12840" r="12840"/>
          <a:stretch/>
        </p:blipFill>
        <p:spPr>
          <a:xfrm>
            <a:off x="0" y="0"/>
            <a:ext cx="3280528" cy="6858000"/>
          </a:xfrm>
          <a:prstGeom prst="rect">
            <a:avLst/>
          </a:prstGeom>
        </p:spPr>
      </p:pic>
      <p:pic>
        <p:nvPicPr>
          <p:cNvPr id="5" name="Image 4" descr="Une image contenant texte, Police, logo, Graphique&#10;&#10;Le contenu généré par l’IA peut être incorrect.">
            <a:extLst>
              <a:ext uri="{FF2B5EF4-FFF2-40B4-BE49-F238E27FC236}">
                <a16:creationId xmlns:a16="http://schemas.microsoft.com/office/drawing/2014/main" id="{0D1723B7-59FB-3B1E-BD2D-8FDA7B6A7553}"/>
              </a:ext>
            </a:extLst>
          </p:cNvPr>
          <p:cNvPicPr>
            <a:picLocks noChangeAspect="1"/>
          </p:cNvPicPr>
          <p:nvPr/>
        </p:nvPicPr>
        <p:blipFill>
          <a:blip r:embed="rId3"/>
          <a:srcRect l="811" t="28203" r="-811" b="19876"/>
          <a:stretch>
            <a:fillRect/>
          </a:stretch>
        </p:blipFill>
        <p:spPr>
          <a:xfrm>
            <a:off x="838201" y="6033752"/>
            <a:ext cx="1587500" cy="824248"/>
          </a:xfrm>
          <a:prstGeom prst="rect">
            <a:avLst/>
          </a:prstGeom>
        </p:spPr>
      </p:pic>
      <p:sp>
        <p:nvSpPr>
          <p:cNvPr id="2" name="Titre 1">
            <a:extLst>
              <a:ext uri="{FF2B5EF4-FFF2-40B4-BE49-F238E27FC236}">
                <a16:creationId xmlns:a16="http://schemas.microsoft.com/office/drawing/2014/main" id="{45D0B4F3-8316-2946-93CE-DC93822AE7F5}"/>
              </a:ext>
            </a:extLst>
          </p:cNvPr>
          <p:cNvSpPr>
            <a:spLocks noGrp="1"/>
          </p:cNvSpPr>
          <p:nvPr>
            <p:ph type="title"/>
          </p:nvPr>
        </p:nvSpPr>
        <p:spPr>
          <a:xfrm>
            <a:off x="523266" y="457500"/>
            <a:ext cx="2630863" cy="1706251"/>
          </a:xfrm>
        </p:spPr>
        <p:txBody>
          <a:bodyPr>
            <a:normAutofit/>
          </a:bodyPr>
          <a:lstStyle/>
          <a:p>
            <a:r>
              <a:rPr lang="fr-FR" sz="3100" cap="all" dirty="0">
                <a:solidFill>
                  <a:schemeClr val="bg1"/>
                </a:solidFill>
              </a:rPr>
              <a:t>Objectifs </a:t>
            </a:r>
            <a:br>
              <a:rPr lang="fr-FR" sz="3100" cap="all" dirty="0">
                <a:solidFill>
                  <a:schemeClr val="bg1"/>
                </a:solidFill>
              </a:rPr>
            </a:br>
            <a:r>
              <a:rPr lang="fr-FR" sz="3100" cap="all" dirty="0">
                <a:solidFill>
                  <a:schemeClr val="bg1"/>
                </a:solidFill>
              </a:rPr>
              <a:t>de l’action</a:t>
            </a:r>
            <a:br>
              <a:rPr lang="fr-FR" dirty="0"/>
            </a:br>
            <a:endParaRPr lang="fr-FR" dirty="0"/>
          </a:p>
        </p:txBody>
      </p:sp>
      <p:sp>
        <p:nvSpPr>
          <p:cNvPr id="3" name="Espace réservé du contenu 2">
            <a:extLst>
              <a:ext uri="{FF2B5EF4-FFF2-40B4-BE49-F238E27FC236}">
                <a16:creationId xmlns:a16="http://schemas.microsoft.com/office/drawing/2014/main" id="{D3E926E0-D92C-C145-8F35-7B9DE3DEF3B6}"/>
              </a:ext>
            </a:extLst>
          </p:cNvPr>
          <p:cNvSpPr>
            <a:spLocks noGrp="1"/>
          </p:cNvSpPr>
          <p:nvPr>
            <p:ph idx="1"/>
          </p:nvPr>
        </p:nvSpPr>
        <p:spPr>
          <a:xfrm>
            <a:off x="3374796" y="659876"/>
            <a:ext cx="7979004" cy="5517087"/>
          </a:xfrm>
        </p:spPr>
        <p:txBody>
          <a:bodyPr>
            <a:normAutofit/>
          </a:bodyPr>
          <a:lstStyle/>
          <a:p>
            <a:pPr marL="0" indent="0">
              <a:buNone/>
            </a:pPr>
            <a:r>
              <a:rPr lang="fr-FR" sz="1600" dirty="0"/>
              <a:t>Expliquez ce que vous attendez de l’action que vous allez mettre en place sur ce pays</a:t>
            </a:r>
          </a:p>
          <a:p>
            <a:endParaRPr lang="fr-FR" sz="1600" dirty="0"/>
          </a:p>
        </p:txBody>
      </p:sp>
    </p:spTree>
    <p:extLst>
      <p:ext uri="{BB962C8B-B14F-4D97-AF65-F5344CB8AC3E}">
        <p14:creationId xmlns:p14="http://schemas.microsoft.com/office/powerpoint/2010/main" val="2577881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DFAE677-32BB-1A45-505C-13E994B080CD}"/>
              </a:ext>
            </a:extLst>
          </p:cNvPr>
          <p:cNvPicPr>
            <a:picLocks noChangeAspect="1"/>
          </p:cNvPicPr>
          <p:nvPr/>
        </p:nvPicPr>
        <p:blipFill>
          <a:blip r:embed="rId2"/>
          <a:srcRect l="16432" r="16432"/>
          <a:stretch/>
        </p:blipFill>
        <p:spPr>
          <a:xfrm>
            <a:off x="0" y="0"/>
            <a:ext cx="3280528" cy="6858000"/>
          </a:xfrm>
          <a:prstGeom prst="rect">
            <a:avLst/>
          </a:prstGeom>
        </p:spPr>
      </p:pic>
      <p:pic>
        <p:nvPicPr>
          <p:cNvPr id="5" name="Image 4" descr="Une image contenant texte, Police, logo, Graphique&#10;&#10;Le contenu généré par l’IA peut être incorrect.">
            <a:extLst>
              <a:ext uri="{FF2B5EF4-FFF2-40B4-BE49-F238E27FC236}">
                <a16:creationId xmlns:a16="http://schemas.microsoft.com/office/drawing/2014/main" id="{E5BBB37D-65A8-1BA7-88A3-CE48D0AE32A6}"/>
              </a:ext>
            </a:extLst>
          </p:cNvPr>
          <p:cNvPicPr>
            <a:picLocks noChangeAspect="1"/>
          </p:cNvPicPr>
          <p:nvPr/>
        </p:nvPicPr>
        <p:blipFill>
          <a:blip r:embed="rId3"/>
          <a:srcRect l="811" t="28203" r="-811" b="19876"/>
          <a:stretch>
            <a:fillRect/>
          </a:stretch>
        </p:blipFill>
        <p:spPr>
          <a:xfrm>
            <a:off x="838201" y="6033752"/>
            <a:ext cx="1587500" cy="824248"/>
          </a:xfrm>
          <a:prstGeom prst="rect">
            <a:avLst/>
          </a:prstGeom>
        </p:spPr>
      </p:pic>
      <p:sp>
        <p:nvSpPr>
          <p:cNvPr id="2" name="Titre 1">
            <a:extLst>
              <a:ext uri="{FF2B5EF4-FFF2-40B4-BE49-F238E27FC236}">
                <a16:creationId xmlns:a16="http://schemas.microsoft.com/office/drawing/2014/main" id="{45D0B4F3-8316-2946-93CE-DC93822AE7F5}"/>
              </a:ext>
            </a:extLst>
          </p:cNvPr>
          <p:cNvSpPr>
            <a:spLocks noGrp="1"/>
          </p:cNvSpPr>
          <p:nvPr>
            <p:ph type="title"/>
          </p:nvPr>
        </p:nvSpPr>
        <p:spPr>
          <a:xfrm>
            <a:off x="649665" y="457500"/>
            <a:ext cx="2630863" cy="1706251"/>
          </a:xfrm>
        </p:spPr>
        <p:txBody>
          <a:bodyPr>
            <a:normAutofit/>
          </a:bodyPr>
          <a:lstStyle/>
          <a:p>
            <a:r>
              <a:rPr lang="fr-FR" sz="3100" cap="all" dirty="0">
                <a:solidFill>
                  <a:schemeClr val="bg1"/>
                </a:solidFill>
              </a:rPr>
              <a:t>Descriptif </a:t>
            </a:r>
            <a:br>
              <a:rPr lang="fr-FR" sz="3100" cap="all" dirty="0">
                <a:solidFill>
                  <a:schemeClr val="bg1"/>
                </a:solidFill>
              </a:rPr>
            </a:br>
            <a:r>
              <a:rPr lang="fr-FR" sz="3100" cap="all" dirty="0">
                <a:solidFill>
                  <a:schemeClr val="bg1"/>
                </a:solidFill>
              </a:rPr>
              <a:t>de l’action</a:t>
            </a:r>
            <a:br>
              <a:rPr lang="fr-FR" dirty="0"/>
            </a:br>
            <a:endParaRPr lang="fr-FR" dirty="0"/>
          </a:p>
        </p:txBody>
      </p:sp>
      <p:sp>
        <p:nvSpPr>
          <p:cNvPr id="3" name="Espace réservé du contenu 2">
            <a:extLst>
              <a:ext uri="{FF2B5EF4-FFF2-40B4-BE49-F238E27FC236}">
                <a16:creationId xmlns:a16="http://schemas.microsoft.com/office/drawing/2014/main" id="{D3E926E0-D92C-C145-8F35-7B9DE3DEF3B6}"/>
              </a:ext>
            </a:extLst>
          </p:cNvPr>
          <p:cNvSpPr>
            <a:spLocks noGrp="1"/>
          </p:cNvSpPr>
          <p:nvPr>
            <p:ph idx="1"/>
          </p:nvPr>
        </p:nvSpPr>
        <p:spPr>
          <a:xfrm>
            <a:off x="3374795" y="245207"/>
            <a:ext cx="8709107" cy="5517087"/>
          </a:xfrm>
        </p:spPr>
        <p:txBody>
          <a:bodyPr>
            <a:normAutofit/>
          </a:bodyPr>
          <a:lstStyle/>
          <a:p>
            <a:pPr marL="0" indent="0" algn="just">
              <a:buNone/>
            </a:pPr>
            <a:r>
              <a:rPr lang="fr-FR" sz="1600" dirty="0"/>
              <a:t>Précisez en détail la mécanique de l’action et les résultats escomptés de ces actions. </a:t>
            </a:r>
          </a:p>
          <a:p>
            <a:pPr marL="0" indent="0" algn="just">
              <a:buNone/>
            </a:pPr>
            <a:r>
              <a:rPr lang="fr-FR" sz="1600" dirty="0"/>
              <a:t>Faire bien apparaître dans votre dossier les projets avec la charte graphique prévue en annexe I du présent règlement</a:t>
            </a:r>
          </a:p>
          <a:p>
            <a:pPr marL="0" indent="0" algn="just">
              <a:buNone/>
            </a:pPr>
            <a:r>
              <a:rPr lang="fr-FR" sz="1600" dirty="0"/>
              <a:t>Précisez pour chacun des pays le prestataire choisi qui mettra en place les actions.</a:t>
            </a:r>
          </a:p>
          <a:p>
            <a:pPr algn="just"/>
            <a:endParaRPr lang="fr-FR" sz="1600" dirty="0"/>
          </a:p>
        </p:txBody>
      </p:sp>
    </p:spTree>
    <p:extLst>
      <p:ext uri="{BB962C8B-B14F-4D97-AF65-F5344CB8AC3E}">
        <p14:creationId xmlns:p14="http://schemas.microsoft.com/office/powerpoint/2010/main" val="25413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302CFBC-1CF1-EE72-B37E-35175D64838A}"/>
              </a:ext>
            </a:extLst>
          </p:cNvPr>
          <p:cNvPicPr>
            <a:picLocks noChangeAspect="1"/>
          </p:cNvPicPr>
          <p:nvPr/>
        </p:nvPicPr>
        <p:blipFill>
          <a:blip r:embed="rId2"/>
          <a:srcRect l="16328" r="16328"/>
          <a:stretch/>
        </p:blipFill>
        <p:spPr>
          <a:xfrm>
            <a:off x="0" y="0"/>
            <a:ext cx="3280528" cy="6858000"/>
          </a:xfrm>
          <a:prstGeom prst="rect">
            <a:avLst/>
          </a:prstGeom>
        </p:spPr>
      </p:pic>
      <p:pic>
        <p:nvPicPr>
          <p:cNvPr id="5" name="Image 4" descr="Une image contenant texte, Police, logo, Graphique&#10;&#10;Le contenu généré par l’IA peut être incorrect.">
            <a:extLst>
              <a:ext uri="{FF2B5EF4-FFF2-40B4-BE49-F238E27FC236}">
                <a16:creationId xmlns:a16="http://schemas.microsoft.com/office/drawing/2014/main" id="{DF9EA123-7437-4C62-0650-A44C7B0F1F94}"/>
              </a:ext>
            </a:extLst>
          </p:cNvPr>
          <p:cNvPicPr>
            <a:picLocks noChangeAspect="1"/>
          </p:cNvPicPr>
          <p:nvPr/>
        </p:nvPicPr>
        <p:blipFill>
          <a:blip r:embed="rId3"/>
          <a:srcRect l="811" t="28203" r="-811" b="19876"/>
          <a:stretch>
            <a:fillRect/>
          </a:stretch>
        </p:blipFill>
        <p:spPr>
          <a:xfrm>
            <a:off x="838201" y="6033752"/>
            <a:ext cx="1587500" cy="824248"/>
          </a:xfrm>
          <a:prstGeom prst="rect">
            <a:avLst/>
          </a:prstGeom>
        </p:spPr>
      </p:pic>
      <p:sp>
        <p:nvSpPr>
          <p:cNvPr id="2" name="Titre 1">
            <a:extLst>
              <a:ext uri="{FF2B5EF4-FFF2-40B4-BE49-F238E27FC236}">
                <a16:creationId xmlns:a16="http://schemas.microsoft.com/office/drawing/2014/main" id="{45D0B4F3-8316-2946-93CE-DC93822AE7F5}"/>
              </a:ext>
            </a:extLst>
          </p:cNvPr>
          <p:cNvSpPr>
            <a:spLocks noGrp="1"/>
          </p:cNvSpPr>
          <p:nvPr>
            <p:ph type="title"/>
          </p:nvPr>
        </p:nvSpPr>
        <p:spPr>
          <a:xfrm>
            <a:off x="510387" y="659876"/>
            <a:ext cx="2630863" cy="2059823"/>
          </a:xfrm>
        </p:spPr>
        <p:txBody>
          <a:bodyPr>
            <a:normAutofit fontScale="90000"/>
          </a:bodyPr>
          <a:lstStyle/>
          <a:p>
            <a:r>
              <a:rPr lang="fr-FR" sz="3100" cap="all" dirty="0">
                <a:solidFill>
                  <a:schemeClr val="bg1"/>
                </a:solidFill>
              </a:rPr>
              <a:t>Dimension </a:t>
            </a:r>
            <a:br>
              <a:rPr lang="fr-FR" sz="3100" cap="all" dirty="0">
                <a:solidFill>
                  <a:schemeClr val="bg1"/>
                </a:solidFill>
              </a:rPr>
            </a:br>
            <a:r>
              <a:rPr lang="fr-FR" sz="3100" cap="all" dirty="0">
                <a:solidFill>
                  <a:schemeClr val="bg1"/>
                </a:solidFill>
              </a:rPr>
              <a:t>de l’action </a:t>
            </a:r>
            <a:br>
              <a:rPr lang="fr-FR" sz="3100" cap="all" dirty="0">
                <a:solidFill>
                  <a:schemeClr val="bg1"/>
                </a:solidFill>
              </a:rPr>
            </a:br>
            <a:r>
              <a:rPr lang="fr-FR" sz="3100" cap="all" dirty="0">
                <a:solidFill>
                  <a:schemeClr val="bg1"/>
                </a:solidFill>
              </a:rPr>
              <a:t>par rapport aux actions d’INTERFEL</a:t>
            </a:r>
            <a:br>
              <a:rPr lang="fr-FR" dirty="0"/>
            </a:br>
            <a:endParaRPr lang="fr-FR" dirty="0"/>
          </a:p>
        </p:txBody>
      </p:sp>
      <p:sp>
        <p:nvSpPr>
          <p:cNvPr id="3" name="Espace réservé du contenu 2">
            <a:extLst>
              <a:ext uri="{FF2B5EF4-FFF2-40B4-BE49-F238E27FC236}">
                <a16:creationId xmlns:a16="http://schemas.microsoft.com/office/drawing/2014/main" id="{D3E926E0-D92C-C145-8F35-7B9DE3DEF3B6}"/>
              </a:ext>
            </a:extLst>
          </p:cNvPr>
          <p:cNvSpPr>
            <a:spLocks noGrp="1"/>
          </p:cNvSpPr>
          <p:nvPr>
            <p:ph idx="1"/>
          </p:nvPr>
        </p:nvSpPr>
        <p:spPr>
          <a:xfrm>
            <a:off x="3374796" y="309002"/>
            <a:ext cx="8703790" cy="5517087"/>
          </a:xfrm>
        </p:spPr>
        <p:txBody>
          <a:bodyPr>
            <a:normAutofit/>
          </a:bodyPr>
          <a:lstStyle/>
          <a:p>
            <a:pPr marL="0" indent="0" algn="just">
              <a:buNone/>
            </a:pPr>
            <a:r>
              <a:rPr lang="fr-FR" sz="1600" dirty="0"/>
              <a:t>Précisez en quoi les actions que vous allez mettre en place permettent de relayer les actions mises en place par la Commission Internationale d’INTERFEL.</a:t>
            </a:r>
          </a:p>
          <a:p>
            <a:pPr marL="0" indent="0" algn="just">
              <a:buNone/>
            </a:pPr>
            <a:r>
              <a:rPr lang="fr-FR" sz="1600" dirty="0"/>
              <a:t>Les actions Club Export ne doivent pas avoir lieu pendant les actions génériques développées. Pour rappel, l’article 5 du règlement le précise : </a:t>
            </a:r>
            <a:r>
              <a:rPr lang="fr-FR" sz="1600" i="1" dirty="0"/>
              <a:t>« Chaque entreprise ou groupement d’entreprises devra veiller à respecter, dans le cadre de la mise en œuvre de la présente démarche, la cohérence de la politique des exportations Françaises de Fruits et Légumes frais, s’interdire toutes actions au détriment de l’intérêt général des opérations entreprises et de ne pas nuire ainsi par ses actions, ses paroles ou ses actes à un autre candidat ayant déposé un dossier. En cas de fait avéré de non-respect de ces obligations, l’entreprise contrevenante s’expose à une radiation de la procédure d’appel à proposition. »</a:t>
            </a:r>
          </a:p>
          <a:p>
            <a:pPr marL="0" indent="0" algn="just">
              <a:buNone/>
            </a:pPr>
            <a:endParaRPr lang="fr-FR" sz="1600" dirty="0"/>
          </a:p>
        </p:txBody>
      </p:sp>
    </p:spTree>
    <p:extLst>
      <p:ext uri="{BB962C8B-B14F-4D97-AF65-F5344CB8AC3E}">
        <p14:creationId xmlns:p14="http://schemas.microsoft.com/office/powerpoint/2010/main" val="452994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vert, motif, papier d’emballage, Caractère coloré&#10;&#10;Le contenu généré par l’IA peut être incorrect.">
            <a:extLst>
              <a:ext uri="{FF2B5EF4-FFF2-40B4-BE49-F238E27FC236}">
                <a16:creationId xmlns:a16="http://schemas.microsoft.com/office/drawing/2014/main" id="{FF3D451A-525C-9EBD-BA7F-FAEF7CA8E0C0}"/>
              </a:ext>
            </a:extLst>
          </p:cNvPr>
          <p:cNvPicPr>
            <a:picLocks noChangeAspect="1"/>
          </p:cNvPicPr>
          <p:nvPr/>
        </p:nvPicPr>
        <p:blipFill>
          <a:blip r:embed="rId2"/>
          <a:srcRect r="34909"/>
          <a:stretch>
            <a:fillRect/>
          </a:stretch>
        </p:blipFill>
        <p:spPr>
          <a:xfrm>
            <a:off x="0" y="0"/>
            <a:ext cx="3280528" cy="6858000"/>
          </a:xfrm>
          <a:prstGeom prst="rect">
            <a:avLst/>
          </a:prstGeom>
        </p:spPr>
      </p:pic>
      <p:pic>
        <p:nvPicPr>
          <p:cNvPr id="5" name="Image 4" descr="Une image contenant texte, Police, logo, Graphique&#10;&#10;Le contenu généré par l’IA peut être incorrect.">
            <a:extLst>
              <a:ext uri="{FF2B5EF4-FFF2-40B4-BE49-F238E27FC236}">
                <a16:creationId xmlns:a16="http://schemas.microsoft.com/office/drawing/2014/main" id="{21398FEA-479E-A153-9B39-D34FCE6F4BDB}"/>
              </a:ext>
            </a:extLst>
          </p:cNvPr>
          <p:cNvPicPr>
            <a:picLocks noChangeAspect="1"/>
          </p:cNvPicPr>
          <p:nvPr/>
        </p:nvPicPr>
        <p:blipFill>
          <a:blip r:embed="rId3"/>
          <a:srcRect l="811" t="28203" r="-811" b="19876"/>
          <a:stretch>
            <a:fillRect/>
          </a:stretch>
        </p:blipFill>
        <p:spPr>
          <a:xfrm>
            <a:off x="838201" y="6033752"/>
            <a:ext cx="1587500" cy="824248"/>
          </a:xfrm>
          <a:prstGeom prst="rect">
            <a:avLst/>
          </a:prstGeom>
        </p:spPr>
      </p:pic>
      <p:sp>
        <p:nvSpPr>
          <p:cNvPr id="2" name="Titre 1">
            <a:extLst>
              <a:ext uri="{FF2B5EF4-FFF2-40B4-BE49-F238E27FC236}">
                <a16:creationId xmlns:a16="http://schemas.microsoft.com/office/drawing/2014/main" id="{45D0B4F3-8316-2946-93CE-DC93822AE7F5}"/>
              </a:ext>
            </a:extLst>
          </p:cNvPr>
          <p:cNvSpPr>
            <a:spLocks noGrp="1"/>
          </p:cNvSpPr>
          <p:nvPr>
            <p:ph type="title"/>
          </p:nvPr>
        </p:nvSpPr>
        <p:spPr>
          <a:xfrm>
            <a:off x="497508" y="659876"/>
            <a:ext cx="2630863" cy="1140643"/>
          </a:xfrm>
        </p:spPr>
        <p:txBody>
          <a:bodyPr>
            <a:normAutofit fontScale="90000"/>
          </a:bodyPr>
          <a:lstStyle/>
          <a:p>
            <a:r>
              <a:rPr lang="fr-FR" sz="3100" cap="all" dirty="0">
                <a:solidFill>
                  <a:schemeClr val="bg1"/>
                </a:solidFill>
              </a:rPr>
              <a:t>TABLEAU BUDGÉTAIRE</a:t>
            </a:r>
            <a:br>
              <a:rPr lang="fr-FR" dirty="0">
                <a:solidFill>
                  <a:schemeClr val="bg1"/>
                </a:solidFill>
              </a:rPr>
            </a:br>
            <a:endParaRPr lang="fr-FR" dirty="0">
              <a:solidFill>
                <a:schemeClr val="bg1"/>
              </a:solidFill>
            </a:endParaRPr>
          </a:p>
        </p:txBody>
      </p:sp>
      <p:sp>
        <p:nvSpPr>
          <p:cNvPr id="3" name="Espace réservé du contenu 2">
            <a:extLst>
              <a:ext uri="{FF2B5EF4-FFF2-40B4-BE49-F238E27FC236}">
                <a16:creationId xmlns:a16="http://schemas.microsoft.com/office/drawing/2014/main" id="{D3E926E0-D92C-C145-8F35-7B9DE3DEF3B6}"/>
              </a:ext>
            </a:extLst>
          </p:cNvPr>
          <p:cNvSpPr>
            <a:spLocks noGrp="1"/>
          </p:cNvSpPr>
          <p:nvPr>
            <p:ph idx="1"/>
          </p:nvPr>
        </p:nvSpPr>
        <p:spPr>
          <a:xfrm>
            <a:off x="3374796" y="659876"/>
            <a:ext cx="8554934" cy="5517087"/>
          </a:xfrm>
        </p:spPr>
        <p:txBody>
          <a:bodyPr>
            <a:normAutofit/>
          </a:bodyPr>
          <a:lstStyle/>
          <a:p>
            <a:pPr marL="0" indent="0">
              <a:buNone/>
            </a:pPr>
            <a:r>
              <a:rPr lang="fr-FR" sz="1600" dirty="0"/>
              <a:t>Récapitulez l’ensemble des coûts de mise en place par pays</a:t>
            </a:r>
          </a:p>
        </p:txBody>
      </p:sp>
    </p:spTree>
    <p:extLst>
      <p:ext uri="{BB962C8B-B14F-4D97-AF65-F5344CB8AC3E}">
        <p14:creationId xmlns:p14="http://schemas.microsoft.com/office/powerpoint/2010/main" val="20314664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nexe II - Dossier candidature 2025" id="{984F37CA-B337-2D43-8DFD-7A84DBD19E40}" vid="{974FD652-9801-3042-B688-6BD49E773D47}"/>
    </a:ext>
  </a:extLst>
</a:theme>
</file>

<file path=docProps/app.xml><?xml version="1.0" encoding="utf-8"?>
<Properties xmlns="http://schemas.openxmlformats.org/officeDocument/2006/extended-properties" xmlns:vt="http://schemas.openxmlformats.org/officeDocument/2006/docPropsVTypes">
  <Template>Annexe II - Dossier candidature 2025</Template>
  <TotalTime>9</TotalTime>
  <Words>319</Words>
  <Application>Microsoft Office PowerPoint</Application>
  <PresentationFormat>Grand écran</PresentationFormat>
  <Paragraphs>28</Paragraphs>
  <Slides>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Arial</vt:lpstr>
      <vt:lpstr>Calibri</vt:lpstr>
      <vt:lpstr>Calibri Light</vt:lpstr>
      <vt:lpstr>Thème Office</vt:lpstr>
      <vt:lpstr>Présentation PowerPoint</vt:lpstr>
      <vt:lpstr>Fiche  entreprise</vt:lpstr>
      <vt:lpstr>Choix des  pays ciblés </vt:lpstr>
      <vt:lpstr>Objectifs  de l’action </vt:lpstr>
      <vt:lpstr>Descriptif  de l’action </vt:lpstr>
      <vt:lpstr>Dimension  de l’action  par rapport aux actions d’INTERFEL </vt:lpstr>
      <vt:lpstr>TABLEAU BUDGÉTAIRE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Soares</dc:creator>
  <cp:lastModifiedBy>Daniel Soares</cp:lastModifiedBy>
  <cp:revision>1</cp:revision>
  <dcterms:created xsi:type="dcterms:W3CDTF">2026-05-26T09:49:13Z</dcterms:created>
  <dcterms:modified xsi:type="dcterms:W3CDTF">2026-05-26T09:58:51Z</dcterms:modified>
</cp:coreProperties>
</file>